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65" r:id="rId3"/>
    <p:sldId id="438" r:id="rId4"/>
    <p:sldId id="257" r:id="rId5"/>
    <p:sldId id="417" r:id="rId6"/>
    <p:sldId id="441" r:id="rId7"/>
    <p:sldId id="440" r:id="rId8"/>
    <p:sldId id="431" r:id="rId9"/>
    <p:sldId id="442" r:id="rId10"/>
    <p:sldId id="2664" r:id="rId11"/>
    <p:sldId id="2662" r:id="rId12"/>
    <p:sldId id="369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3792" autoAdjust="0"/>
  </p:normalViewPr>
  <p:slideViewPr>
    <p:cSldViewPr snapToGrid="0">
      <p:cViewPr varScale="1">
        <p:scale>
          <a:sx n="70" d="100"/>
          <a:sy n="70" d="100"/>
        </p:scale>
        <p:origin x="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udience%20Measurement\enumeration\August%2020\July%202020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udience%20Measurement\enumeration\August%2020\July%202020%20Nielsen%20panel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udience%20Measurement\enumeration\August%2020\July%202020%20Nielsen%20panel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50201530546736"/>
          <c:y val="0.16111000042503418"/>
          <c:w val="0.42964393225608583"/>
          <c:h val="0.7299400162052721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4A-4323-8007-0F350FEA02A5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4A-4323-8007-0F350FEA02A5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4A-4323-8007-0F350FEA02A5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4A-4323-8007-0F350FEA02A5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4A-4323-8007-0F350FEA02A5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F4A-4323-8007-0F350FEA02A5}"/>
              </c:ext>
            </c:extLst>
          </c:dPt>
          <c:dLbls>
            <c:dLbl>
              <c:idx val="0"/>
              <c:layout>
                <c:manualLayout>
                  <c:x val="8.0115308564776888E-2"/>
                  <c:y val="-0.15365211198144421"/>
                </c:manualLayout>
              </c:layout>
              <c:tx>
                <c:rich>
                  <a:bodyPr/>
                  <a:lstStyle/>
                  <a:p>
                    <a:fld id="{E36FD752-6BF3-4776-B736-A5E6C8C12533}" type="CATEGORYNAME">
                      <a:rPr lang="sv-SE"/>
                      <a:pPr/>
                      <a:t>[CATEGORY NAME]</a:t>
                    </a:fld>
                    <a:r>
                      <a:rPr lang="sv-SE" baseline="0" dirty="0"/>
                      <a:t>, </a:t>
                    </a:r>
                    <a:fld id="{8F783A93-2835-42E8-91DD-C67CDA8DABB5}" type="VALUE">
                      <a:rPr lang="sv-SE" baseline="0" smtClean="0"/>
                      <a:pPr/>
                      <a:t>[VALUE]</a:t>
                    </a:fld>
                    <a:endParaRPr lang="sv-SE" baseline="0" dirty="0"/>
                  </a:p>
                  <a:p>
                    <a:r>
                      <a:rPr lang="sv-SE" baseline="0" dirty="0"/>
                      <a:t>94hrs 50min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4A-4323-8007-0F350FEA02A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903304518546503"/>
                  <c:y val="2.3148172094323408E-2"/>
                </c:manualLayout>
              </c:layout>
              <c:tx>
                <c:rich>
                  <a:bodyPr/>
                  <a:lstStyle/>
                  <a:p>
                    <a:fld id="{66DEE0C4-42CB-4E0D-BD6D-EB8D16F5EC72}" type="CATEGORYNAME">
                      <a:rPr lang="sv-SE"/>
                      <a:pPr/>
                      <a:t>[CATEGORY NAME]</a:t>
                    </a:fld>
                    <a:r>
                      <a:rPr lang="sv-SE" baseline="0" dirty="0"/>
                      <a:t>, </a:t>
                    </a:r>
                    <a:fld id="{7D2AA313-0DDA-4553-AC8F-37E8102A652F}" type="VALUE">
                      <a:rPr lang="sv-SE" baseline="0" smtClean="0"/>
                      <a:pPr/>
                      <a:t>[VALUE]</a:t>
                    </a:fld>
                    <a:endParaRPr lang="sv-SE" baseline="0" dirty="0"/>
                  </a:p>
                  <a:p>
                    <a:r>
                      <a:rPr lang="sv-SE" baseline="0" dirty="0"/>
                      <a:t>116hrs 15min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4A-4323-8007-0F350FEA02A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9.7438331652698676E-2"/>
                  <c:y val="0.13543343705816965"/>
                </c:manualLayout>
              </c:layout>
              <c:tx>
                <c:rich>
                  <a:bodyPr/>
                  <a:lstStyle/>
                  <a:p>
                    <a:fld id="{529649A0-1944-4B99-A8A6-6B42BFFE8D1A}" type="CATEGORYNAME">
                      <a:rPr lang="sv-SE"/>
                      <a:pPr/>
                      <a:t>[CATEGORY NAME]</a:t>
                    </a:fld>
                    <a:r>
                      <a:rPr lang="sv-SE" baseline="0" dirty="0"/>
                      <a:t>, </a:t>
                    </a:r>
                    <a:fld id="{53AC1F01-F270-4328-B0F4-B02C13761814}" type="VALUE">
                      <a:rPr lang="sv-SE" baseline="0" smtClean="0"/>
                      <a:pPr/>
                      <a:t>[VALUE]</a:t>
                    </a:fld>
                    <a:endParaRPr lang="sv-SE" baseline="0" dirty="0"/>
                  </a:p>
                  <a:p>
                    <a:r>
                      <a:rPr lang="sv-SE" baseline="0" dirty="0"/>
                      <a:t>120hrs 40min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4A-4323-8007-0F350FEA02A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1973257392828769"/>
                  <c:y val="0.10687293793758554"/>
                </c:manualLayout>
              </c:layout>
              <c:tx>
                <c:rich>
                  <a:bodyPr/>
                  <a:lstStyle/>
                  <a:p>
                    <a:fld id="{928FAFA7-42AA-42DA-AAF7-BAE944ECC24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92383609-8E40-450A-B9F4-4C98352E2E29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114hr 50min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4A-4323-8007-0F350FEA02A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1953005062023757"/>
                  <c:y val="-7.1734528586473431E-2"/>
                </c:manualLayout>
              </c:layout>
              <c:tx>
                <c:rich>
                  <a:bodyPr/>
                  <a:lstStyle/>
                  <a:p>
                    <a:fld id="{14A29C1F-EC55-4968-82FE-5114F0405B5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C5FF53A7-5488-417E-A3CA-3CFD536632D7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97hr 09min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F4A-4323-8007-0F350FEA02A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6.593814752856704E-2"/>
                  <c:y val="-0.14676588329190562"/>
                </c:manualLayout>
              </c:layout>
              <c:tx>
                <c:rich>
                  <a:bodyPr/>
                  <a:lstStyle/>
                  <a:p>
                    <a:fld id="{0E5A5078-1FB2-4138-9CCE-4E39A326D04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B3CC4D82-C7D5-4331-A29E-3353906356F8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62hrs 22min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F4A-4323-8007-0F350FEA02A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Sheet5!$A$2:$A$7</c:f>
              <c:strCache>
                <c:ptCount val="6"/>
                <c:pt idx="0">
                  <c:v>18 - 24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Sheet5!$F$2:$F$7</c:f>
              <c:numCache>
                <c:formatCode>0%</c:formatCode>
                <c:ptCount val="6"/>
                <c:pt idx="0">
                  <c:v>0.11895587874631684</c:v>
                </c:pt>
                <c:pt idx="1">
                  <c:v>0.23631315676517098</c:v>
                </c:pt>
                <c:pt idx="2">
                  <c:v>0.21421463373046734</c:v>
                </c:pt>
                <c:pt idx="3">
                  <c:v>0.19028040396887921</c:v>
                </c:pt>
                <c:pt idx="4">
                  <c:v>0.14179121236815673</c:v>
                </c:pt>
                <c:pt idx="5">
                  <c:v>9.8444714421008883E-2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F4A-4323-8007-0F350FEA02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597514667734"/>
          <c:y val="3.3075594662257221E-2"/>
          <c:w val="0.72175437141728371"/>
          <c:h val="0.933848810675485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Sheet5!$A$30:$A$35</c:f>
              <c:strCache>
                <c:ptCount val="6"/>
                <c:pt idx="0">
                  <c:v>18 - 24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Sheet5!$B$30:$B$35</c:f>
              <c:numCache>
                <c:formatCode>_-* #,##0_-;\-* #,##0_-;_-* "-"??_-;_-@_-</c:formatCode>
                <c:ptCount val="6"/>
                <c:pt idx="0">
                  <c:v>2227650</c:v>
                </c:pt>
                <c:pt idx="1">
                  <c:v>3570830</c:v>
                </c:pt>
                <c:pt idx="2">
                  <c:v>3111371</c:v>
                </c:pt>
                <c:pt idx="3">
                  <c:v>2855855</c:v>
                </c:pt>
                <c:pt idx="4">
                  <c:v>2549402</c:v>
                </c:pt>
                <c:pt idx="5">
                  <c:v>2532297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8-4EB0-A7D5-25049CFB83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02609776"/>
        <c:axId val="502611736"/>
      </c:barChart>
      <c:catAx>
        <c:axId val="502609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611736"/>
        <c:crosses val="autoZero"/>
        <c:auto val="1"/>
        <c:lblAlgn val="ctr"/>
        <c:lblOffset val="100"/>
        <c:noMultiLvlLbl val="0"/>
      </c:catAx>
      <c:valAx>
        <c:axId val="502611736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50260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3588748215255"/>
          <c:y val="3.6141252536290656E-2"/>
          <c:w val="0.49041646587817511"/>
          <c:h val="0.927717494927418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Sheet2!$R$4:$R$15</c:f>
              <c:strCache>
                <c:ptCount val="12"/>
                <c:pt idx="0">
                  <c:v>Streaming music</c:v>
                </c:pt>
                <c:pt idx="1">
                  <c:v>Weather forecast</c:v>
                </c:pt>
                <c:pt idx="2">
                  <c:v>Alarms/Reminders</c:v>
                </c:pt>
                <c:pt idx="3">
                  <c:v>Controlling  Smart home devices</c:v>
                </c:pt>
                <c:pt idx="4">
                  <c:v>Listening to radio</c:v>
                </c:pt>
                <c:pt idx="5">
                  <c:v>Online Search</c:v>
                </c:pt>
                <c:pt idx="6">
                  <c:v>Checking the News</c:v>
                </c:pt>
                <c:pt idx="7">
                  <c:v>Listening to podcast/s</c:v>
                </c:pt>
                <c:pt idx="8">
                  <c:v>Recipes/Cooking</c:v>
                </c:pt>
                <c:pt idx="9">
                  <c:v>Checking Sports scores</c:v>
                </c:pt>
                <c:pt idx="10">
                  <c:v>Checking Traffic</c:v>
                </c:pt>
                <c:pt idx="11">
                  <c:v>Something else</c:v>
                </c:pt>
              </c:strCache>
            </c:strRef>
          </c:cat>
          <c:val>
            <c:numRef>
              <c:f>Sheet2!$T$4:$T$15</c:f>
              <c:numCache>
                <c:formatCode>0%</c:formatCode>
                <c:ptCount val="12"/>
                <c:pt idx="0">
                  <c:v>0.86184990048608223</c:v>
                </c:pt>
                <c:pt idx="1">
                  <c:v>0.52282698444249154</c:v>
                </c:pt>
                <c:pt idx="2">
                  <c:v>0.50804574726894502</c:v>
                </c:pt>
                <c:pt idx="3">
                  <c:v>0.33821087362414681</c:v>
                </c:pt>
                <c:pt idx="4">
                  <c:v>0.33781222791323906</c:v>
                </c:pt>
                <c:pt idx="5">
                  <c:v>0.29815343323938176</c:v>
                </c:pt>
                <c:pt idx="6">
                  <c:v>0.28427790732021946</c:v>
                </c:pt>
                <c:pt idx="7">
                  <c:v>0.22658233029622585</c:v>
                </c:pt>
                <c:pt idx="8">
                  <c:v>0.18613398847430801</c:v>
                </c:pt>
                <c:pt idx="9">
                  <c:v>0.12133433099247294</c:v>
                </c:pt>
                <c:pt idx="10">
                  <c:v>9.5105213334459329E-2</c:v>
                </c:pt>
                <c:pt idx="11">
                  <c:v>4.3633082209891205E-2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91-46A3-8358-7E348DB69E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axId val="502607424"/>
        <c:axId val="502608992"/>
      </c:barChart>
      <c:catAx>
        <c:axId val="502607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608992"/>
        <c:crosses val="autoZero"/>
        <c:auto val="1"/>
        <c:lblAlgn val="ctr"/>
        <c:lblOffset val="100"/>
        <c:noMultiLvlLbl val="0"/>
      </c:catAx>
      <c:valAx>
        <c:axId val="5026089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0260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 May-Jul18 </c:v>
                </c:pt>
                <c:pt idx="1">
                  <c:v> May-Jul19 </c:v>
                </c:pt>
                <c:pt idx="2">
                  <c:v> May-Jul20 </c:v>
                </c:pt>
              </c:strCache>
            </c:strRef>
          </c:cat>
          <c:val>
            <c:numRef>
              <c:f>Sheet3!$B$3:$D$3</c:f>
              <c:numCache>
                <c:formatCode>_-* #,##0_-;\-* #,##0_-;_-* "-"??_-;_-@_-</c:formatCode>
                <c:ptCount val="3"/>
                <c:pt idx="0">
                  <c:v>4787572</c:v>
                </c:pt>
                <c:pt idx="1">
                  <c:v>6005166</c:v>
                </c:pt>
                <c:pt idx="2">
                  <c:v>6838103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F5-46AB-824D-030D82270C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502613304"/>
        <c:axId val="502613696"/>
      </c:barChart>
      <c:catAx>
        <c:axId val="50261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613696"/>
        <c:crosses val="autoZero"/>
        <c:auto val="1"/>
        <c:lblAlgn val="ctr"/>
        <c:lblOffset val="100"/>
        <c:noMultiLvlLbl val="0"/>
      </c:catAx>
      <c:valAx>
        <c:axId val="50261369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0261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58481234135777E-2"/>
          <c:y val="3.4734645459222099E-2"/>
          <c:w val="0.96988303753172844"/>
          <c:h val="0.61664543824947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TV</c:v>
                </c:pt>
                <c:pt idx="1">
                  <c:v>Online Video</c:v>
                </c:pt>
                <c:pt idx="2">
                  <c:v>Cinema</c:v>
                </c:pt>
                <c:pt idx="3">
                  <c:v>Radio</c:v>
                </c:pt>
                <c:pt idx="4">
                  <c:v>Print</c:v>
                </c:pt>
                <c:pt idx="5">
                  <c:v>Online Display</c:v>
                </c:pt>
                <c:pt idx="6">
                  <c:v>Social</c:v>
                </c:pt>
                <c:pt idx="7">
                  <c:v>Outdoor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2.328548644338118E-2</c:v>
                </c:pt>
                <c:pt idx="1">
                  <c:v>2.2282855843565253E-2</c:v>
                </c:pt>
                <c:pt idx="2">
                  <c:v>4.6511627906976737E-2</c:v>
                </c:pt>
                <c:pt idx="3">
                  <c:v>9.3457943925233638E-3</c:v>
                </c:pt>
                <c:pt idx="4">
                  <c:v>2.3225384363755316E-2</c:v>
                </c:pt>
                <c:pt idx="5">
                  <c:v>1.2174643157010914E-2</c:v>
                </c:pt>
                <c:pt idx="6">
                  <c:v>1.5011941316956668E-2</c:v>
                </c:pt>
                <c:pt idx="7">
                  <c:v>1.1083465279348564E-2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71-42AC-87DB-153F9BF7DF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TV</c:v>
                </c:pt>
                <c:pt idx="1">
                  <c:v>Online Video</c:v>
                </c:pt>
                <c:pt idx="2">
                  <c:v>Cinema</c:v>
                </c:pt>
                <c:pt idx="3">
                  <c:v>Radio</c:v>
                </c:pt>
                <c:pt idx="4">
                  <c:v>Print</c:v>
                </c:pt>
                <c:pt idx="5">
                  <c:v>Online Display</c:v>
                </c:pt>
                <c:pt idx="6">
                  <c:v>Social</c:v>
                </c:pt>
                <c:pt idx="7">
                  <c:v>Outdoor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1.4832535885167463E-2</c:v>
                </c:pt>
                <c:pt idx="1">
                  <c:v>1.5916325602546612E-2</c:v>
                </c:pt>
                <c:pt idx="2">
                  <c:v>1.6765819361817196E-2</c:v>
                </c:pt>
                <c:pt idx="3">
                  <c:v>9.3457943925233638E-3</c:v>
                </c:pt>
                <c:pt idx="4">
                  <c:v>1.7664376840039256E-2</c:v>
                </c:pt>
                <c:pt idx="5">
                  <c:v>1.4693534844668347E-2</c:v>
                </c:pt>
                <c:pt idx="6">
                  <c:v>1.1941316956670079E-2</c:v>
                </c:pt>
                <c:pt idx="7">
                  <c:v>7.9167609138204031E-3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71-42AC-87DB-153F9BF7DF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MOTIVATION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TV</c:v>
                </c:pt>
                <c:pt idx="1">
                  <c:v>Online Video</c:v>
                </c:pt>
                <c:pt idx="2">
                  <c:v>Cinema</c:v>
                </c:pt>
                <c:pt idx="3">
                  <c:v>Radio</c:v>
                </c:pt>
                <c:pt idx="4">
                  <c:v>Print</c:v>
                </c:pt>
                <c:pt idx="5">
                  <c:v>Online Display</c:v>
                </c:pt>
                <c:pt idx="6">
                  <c:v>Social</c:v>
                </c:pt>
                <c:pt idx="7">
                  <c:v>Outdoor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1.2759170653907496E-2</c:v>
                </c:pt>
                <c:pt idx="1">
                  <c:v>1.6825829922692132E-2</c:v>
                </c:pt>
                <c:pt idx="2">
                  <c:v>1.9469983775013518E-2</c:v>
                </c:pt>
                <c:pt idx="3">
                  <c:v>7.7344505317434734E-3</c:v>
                </c:pt>
                <c:pt idx="4">
                  <c:v>2.682368334968924E-2</c:v>
                </c:pt>
                <c:pt idx="5">
                  <c:v>1.3853904282115869E-2</c:v>
                </c:pt>
                <c:pt idx="6">
                  <c:v>1.2282497441146366E-2</c:v>
                </c:pt>
                <c:pt idx="7">
                  <c:v>6.785795068988916E-3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71-42AC-87DB-153F9BF7D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925160"/>
        <c:axId val="510921240"/>
      </c:barChart>
      <c:catAx>
        <c:axId val="51092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21240"/>
        <c:crosses val="autoZero"/>
        <c:auto val="1"/>
        <c:lblAlgn val="ctr"/>
        <c:lblOffset val="100"/>
        <c:noMultiLvlLbl val="0"/>
      </c:catAx>
      <c:valAx>
        <c:axId val="5109212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1092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48716827685703"/>
          <c:y val="0.92815939779246059"/>
          <c:w val="0.46081183861792246"/>
          <c:h val="6.1320697248901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150" baseline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98111685753538E-2"/>
          <c:y val="4.1598217202247434E-2"/>
          <c:w val="0.952652565771963"/>
          <c:h val="0.7424418242828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85.3</c:v>
                </c:pt>
                <c:pt idx="1">
                  <c:v>72.7</c:v>
                </c:pt>
                <c:pt idx="2">
                  <c:v>62</c:v>
                </c:pt>
                <c:pt idx="3">
                  <c:v>52.9</c:v>
                </c:pt>
                <c:pt idx="4">
                  <c:v>45.1</c:v>
                </c:pt>
                <c:pt idx="5">
                  <c:v>38.4</c:v>
                </c:pt>
                <c:pt idx="6">
                  <c:v>32.799999999999997</c:v>
                </c:pt>
                <c:pt idx="7">
                  <c:v>27.9</c:v>
                </c:pt>
                <c:pt idx="8">
                  <c:v>23.8</c:v>
                </c:pt>
                <c:pt idx="9">
                  <c:v>20.3</c:v>
                </c:pt>
                <c:pt idx="10">
                  <c:v>17.3</c:v>
                </c:pt>
                <c:pt idx="11">
                  <c:v>14.8</c:v>
                </c:pt>
                <c:pt idx="12">
                  <c:v>12.6</c:v>
                </c:pt>
                <c:pt idx="13">
                  <c:v>10.7</c:v>
                </c:pt>
                <c:pt idx="14">
                  <c:v>9.1999999999999993</c:v>
                </c:pt>
                <c:pt idx="15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C-4900-91F8-844CE06262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rgbClr val="E4C85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84</c:v>
                </c:pt>
                <c:pt idx="1">
                  <c:v>70.599999999999994</c:v>
                </c:pt>
                <c:pt idx="2">
                  <c:v>59.3</c:v>
                </c:pt>
                <c:pt idx="3">
                  <c:v>49.8</c:v>
                </c:pt>
                <c:pt idx="4">
                  <c:v>41.8</c:v>
                </c:pt>
                <c:pt idx="5">
                  <c:v>35.1</c:v>
                </c:pt>
                <c:pt idx="6">
                  <c:v>29.5</c:v>
                </c:pt>
                <c:pt idx="7">
                  <c:v>24.8</c:v>
                </c:pt>
                <c:pt idx="8">
                  <c:v>20.8</c:v>
                </c:pt>
                <c:pt idx="9">
                  <c:v>17.5</c:v>
                </c:pt>
                <c:pt idx="10">
                  <c:v>14.7</c:v>
                </c:pt>
                <c:pt idx="11">
                  <c:v>12.3</c:v>
                </c:pt>
                <c:pt idx="12">
                  <c:v>10.4</c:v>
                </c:pt>
                <c:pt idx="13">
                  <c:v>8.6999999999999993</c:v>
                </c:pt>
                <c:pt idx="14">
                  <c:v>7.3</c:v>
                </c:pt>
                <c:pt idx="15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4C-4900-91F8-844CE06262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DISPLAY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82.5</c:v>
                </c:pt>
                <c:pt idx="1">
                  <c:v>68.099999999999994</c:v>
                </c:pt>
                <c:pt idx="2">
                  <c:v>56.2</c:v>
                </c:pt>
                <c:pt idx="3">
                  <c:v>46.3</c:v>
                </c:pt>
                <c:pt idx="4">
                  <c:v>38.200000000000003</c:v>
                </c:pt>
                <c:pt idx="5">
                  <c:v>31.5</c:v>
                </c:pt>
                <c:pt idx="6">
                  <c:v>26</c:v>
                </c:pt>
                <c:pt idx="7">
                  <c:v>21.5</c:v>
                </c:pt>
                <c:pt idx="8">
                  <c:v>17.7</c:v>
                </c:pt>
                <c:pt idx="9">
                  <c:v>14.6</c:v>
                </c:pt>
                <c:pt idx="10">
                  <c:v>12.1</c:v>
                </c:pt>
                <c:pt idx="11">
                  <c:v>9.9</c:v>
                </c:pt>
                <c:pt idx="12">
                  <c:v>8.1999999999999993</c:v>
                </c:pt>
                <c:pt idx="13">
                  <c:v>6.8</c:v>
                </c:pt>
                <c:pt idx="14">
                  <c:v>5.6</c:v>
                </c:pt>
                <c:pt idx="15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4C-4900-91F8-844CE0626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926728"/>
        <c:axId val="510925944"/>
      </c:barChart>
      <c:catAx>
        <c:axId val="51092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25944"/>
        <c:crosses val="autoZero"/>
        <c:auto val="1"/>
        <c:lblAlgn val="ctr"/>
        <c:lblOffset val="100"/>
        <c:noMultiLvlLbl val="0"/>
      </c:catAx>
      <c:valAx>
        <c:axId val="51092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2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100" b="0" i="0" u="none" strike="noStrike" kern="1200" spc="150" baseline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58481234135777E-2"/>
          <c:y val="3.4734645459222099E-2"/>
          <c:w val="0.96988303753172844"/>
          <c:h val="0.61664543824947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Online Video</c:v>
                </c:pt>
                <c:pt idx="2">
                  <c:v>Radio</c:v>
                </c:pt>
                <c:pt idx="3">
                  <c:v>Print</c:v>
                </c:pt>
                <c:pt idx="4">
                  <c:v>Online Display</c:v>
                </c:pt>
                <c:pt idx="5">
                  <c:v>Social</c:v>
                </c:pt>
                <c:pt idx="6">
                  <c:v>Outdoor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0.79</c:v>
                </c:pt>
                <c:pt idx="1">
                  <c:v>1.08</c:v>
                </c:pt>
                <c:pt idx="2">
                  <c:v>0.69</c:v>
                </c:pt>
                <c:pt idx="3">
                  <c:v>0.97</c:v>
                </c:pt>
                <c:pt idx="4">
                  <c:v>0.8</c:v>
                </c:pt>
                <c:pt idx="5">
                  <c:v>1.31</c:v>
                </c:pt>
                <c:pt idx="6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40-4305-BB2C-D5C376C946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Online Video</c:v>
                </c:pt>
                <c:pt idx="2">
                  <c:v>Radio</c:v>
                </c:pt>
                <c:pt idx="3">
                  <c:v>Print</c:v>
                </c:pt>
                <c:pt idx="4">
                  <c:v>Online Display</c:v>
                </c:pt>
                <c:pt idx="5">
                  <c:v>Social</c:v>
                </c:pt>
                <c:pt idx="6">
                  <c:v>Outdoor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0.74</c:v>
                </c:pt>
                <c:pt idx="1">
                  <c:v>1.1200000000000001</c:v>
                </c:pt>
                <c:pt idx="2">
                  <c:v>1.1599999999999999</c:v>
                </c:pt>
                <c:pt idx="3">
                  <c:v>1.29</c:v>
                </c:pt>
                <c:pt idx="4">
                  <c:v>1.42</c:v>
                </c:pt>
                <c:pt idx="5">
                  <c:v>1.49</c:v>
                </c:pt>
                <c:pt idx="6">
                  <c:v>1.08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40-4305-BB2C-D5C376C946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MOTIVATION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Online Video</c:v>
                </c:pt>
                <c:pt idx="2">
                  <c:v>Radio</c:v>
                </c:pt>
                <c:pt idx="3">
                  <c:v>Print</c:v>
                </c:pt>
                <c:pt idx="4">
                  <c:v>Online Display</c:v>
                </c:pt>
                <c:pt idx="5">
                  <c:v>Social</c:v>
                </c:pt>
                <c:pt idx="6">
                  <c:v>Outdoor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0.66</c:v>
                </c:pt>
                <c:pt idx="1">
                  <c:v>1.3</c:v>
                </c:pt>
                <c:pt idx="2">
                  <c:v>1.02</c:v>
                </c:pt>
                <c:pt idx="3">
                  <c:v>1.24</c:v>
                </c:pt>
                <c:pt idx="4">
                  <c:v>1.36</c:v>
                </c:pt>
                <c:pt idx="5">
                  <c:v>1.64</c:v>
                </c:pt>
                <c:pt idx="6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40-4305-BB2C-D5C376C94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612576"/>
        <c:axId val="618112168"/>
      </c:barChart>
      <c:catAx>
        <c:axId val="5006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112168"/>
        <c:crosses val="autoZero"/>
        <c:auto val="1"/>
        <c:lblAlgn val="ctr"/>
        <c:lblOffset val="100"/>
        <c:noMultiLvlLbl val="0"/>
      </c:catAx>
      <c:valAx>
        <c:axId val="618112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06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48716827685703"/>
          <c:y val="0.92815939779246059"/>
          <c:w val="0.46081183861792246"/>
          <c:h val="6.1320697248901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150" baseline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3B29-01F6-4BF9-BE15-D2959C160049}" type="datetimeFigureOut">
              <a:rPr lang="en-AU" smtClean="0"/>
              <a:t>20/09/2020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CEFA8-6C5D-4F50-B566-EC3B6DE155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5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CEFA8-6C5D-4F50-B566-EC3B6DE1553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7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CEFA8-6C5D-4F50-B566-EC3B6DE1553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25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AD827-B540-4E92-9B97-780B06C1A199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59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CDD85-7417-4009-B215-BDA496C2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CD6519-2CAD-44A9-92B3-253FC290CE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44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782F0-699A-43F3-91F2-7862BB32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6" y="535247"/>
            <a:ext cx="9388548" cy="5599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9FD33-CE3F-48E7-986D-EAC17381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706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782BE-C7DB-4E7C-AD9A-30C3658A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FDFFA0-58D3-48D5-82A9-641B187A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1ECF26-2A45-48C0-B035-93CB2DF4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15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1744E9-BA45-48D2-8D4F-90C5B529B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0897F1-171C-4025-ACCC-953BD76BC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756FC-51FA-4B3D-802B-D72AB4D6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864C3B-4666-4C4A-99D8-1528C590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276456-5B77-4E34-B9C4-B6CA6F5A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6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730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47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94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F108B-5FE3-409F-AF23-CE3438060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2D45FE-7015-4C6A-86BE-A8503FD90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DA013-8D03-488D-8533-C927CAC2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A24C65-771E-4FA3-8FBB-9D4FD13E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B966C3-894E-45E8-A359-593C6698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51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4AAB6-40AC-4E9F-9EB0-D14AF082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46DC04-6537-4B9C-8094-72BBF18B7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030002-0146-40EE-8629-C698C1B4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69C6B-0A29-48D0-B137-80A4A782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5C741D-1A7A-4C33-99EB-0A02A3F0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53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5F9C5-041A-4482-8497-1CF5D10A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9E928-3C52-4784-BDB2-003C92089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DE7F2F-4C7A-47A8-AF1C-14152B05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77BF1-C70A-458A-B8B7-C48F3C4C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826DBB-26A9-48D0-AEFE-C34BDCB9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83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BE2DE-2662-40D9-B269-49639303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08BB5-17A8-4B3A-AC60-ACB75DC87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8CE183-CBA0-4681-8605-388830937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A15AFC-AB55-4A3B-BAD3-8CC6A06E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A6F11-FB27-4C32-BA8F-04B596E2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3FB94C-9115-4224-8A16-10E445AE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84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9472F-4B5D-499B-9508-25CDB308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6" y="535247"/>
            <a:ext cx="9388548" cy="5599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A6354-C14E-4338-963A-6EF6616D0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6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00DEF-A9B5-4617-A88B-A43F087B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6F0310-D891-40E5-9099-ECEFDC40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4646B-F143-44F9-B491-332F763F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483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C14E6-CB7F-4100-AE5A-CF43079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DD0A45-B121-44F7-A10C-F1F17C955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69D121-4B27-42DE-A4A8-0ACAA167D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AA6F6C-DFE9-4678-82B9-D7156C674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E7ACAC-899B-4866-9573-74371B540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0769EC-6B61-4122-85E1-8EFCB6E1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BC20CC-A849-45B1-A8EF-A64A1B9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FA9C7C-5E6A-4B19-8913-D119961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01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66135-5E54-4FFE-874D-05C60567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10678-CF67-4EAC-B3A3-6F3B001C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68B833-87B8-4B71-AAE1-EE62998F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FE3292-37B5-4A4D-9504-D2D4AA74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3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0AE18D-6E76-47EE-8C7C-F94059F1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E65D06-4574-4690-872A-E519FD93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440A85-F81A-4463-9356-EA919E2F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2935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D9AC7-7D28-47CD-A27E-3BB438F1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28924E-3E76-4D50-A88D-69C4E2AFB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406033-DB63-4AD0-BC1D-3EA9CB796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F34178-5DE4-42B0-AAA4-F0460637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D8B3B6-4AA2-4A8F-9984-1DB8FB9C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C71B7D-712E-4EDC-BF26-AD2A0AB4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93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5AD65-FCE0-4E6D-88AE-A449E695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524F27-16DC-49EC-9B06-AA41CD428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9AE8F3-E9B2-4258-81E0-D39B219F2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0D8B87-18D1-407B-BAC0-B0057160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CF48C8-03EC-4634-B709-F7539847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18F805-3B8E-42D2-B8FE-A80D1747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344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14F76-5B17-424A-8872-B544F478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968437-DF29-4A21-A3C0-F912DA429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F7E39A-C8C2-43AC-9A5D-B334B71D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689909-A13C-4D0D-94BB-0F2FE27F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95461F-5465-454B-B732-44BEECC5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621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130669-6694-43B7-87C0-8F1BB0A01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279688-38F7-41D8-92E7-A91C2C8C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91AE61-518E-47E9-A764-5BB1206F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9F8086-FEEB-46C2-9A77-C45AE84A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22F990-B67F-44FA-8570-342846EC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9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2FD2C-55FF-41BD-8DC0-394C8B26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73796D-FE6F-421A-A252-F2D51BE9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5C457-689B-4209-A802-21A9BC7A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EA7413-55A6-4C40-94E6-3214D616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1A57ED-CD07-4FF1-9C9E-8CFF5EAD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21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9E994-F74F-4842-B17B-9DF87D60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04A6DE-816F-47C6-A829-50C56282A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80BF1764-0E8A-49B9-B0FA-843EF56D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C9E87D-101D-4D36-AD8E-77A5C59C1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090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B7851-83C9-4275-9BE7-1B9B0CF8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DBD78B-4B87-40B7-9B1F-71CF3F0B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398948-F915-4D8C-8B19-231BA0A1C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71EE3E-5709-45A2-90FD-5DCB95464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9BAC2C-EB6F-4969-859C-68AA863AC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255DC-AB26-4343-9B84-B9535973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1B14D3-A8E1-44B2-B5A9-0CC40B8C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AFA2685-3F14-4005-8DFB-79CB03A0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6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A65EB-8F5D-4F98-BE26-59F8C68E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6" y="535247"/>
            <a:ext cx="9388548" cy="5599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B002BC-D65D-4D65-833B-5892B9B0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357114-F9E6-4AE7-ADCF-00141690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B8EBF6-0941-4C51-A282-EDCDD7DD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65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41590D-D2EE-4B67-83CE-034DB34C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D3B882-1917-4E9F-86F0-D874E74F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F8FA42-EA94-4826-AB60-33B4D4CC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57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8985B-2ECA-4C68-B2BD-C1275DE6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5826-84EB-425A-A66D-E9BE75FB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1D0E64-B940-4792-A6A5-37A4C6A95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28219E-6110-467E-8DDC-11A0DA6C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EC7D6A-FF6C-4A65-966E-E0F8B19E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8A204C-1830-425C-AAAB-CA1D99C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95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FE36E-4CBF-433F-812B-A3B88CC8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94AF30-7F5B-49DE-A77B-B0A6D237D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24B9E0-BE84-405E-8CE3-DD8323B5C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3ABF0C-DC69-43C6-8C2A-5A4F8604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F36DF-76D2-4AC0-840F-F21C8694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0887EE-937A-463D-8DFC-3802205F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15960BF-2E4E-4A9C-BDA3-479AF4C928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FE3A00-E777-489D-AAFE-E8357D58A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795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356804E3-1C24-49D0-B078-011BD49B258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84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50000"/>
              <a:lumOff val="50000"/>
            </a:schemeClr>
          </a:solidFill>
          <a:latin typeface="Futura PT Heavy" panose="020B08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98A743-4D83-403E-992B-AEF6C455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5587F8-B9D0-4A1D-932B-B8526B68A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FF1039-D879-4043-AF4F-FD57A3A8C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E0710-DE92-47AB-A925-4B8F7D40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3DEB1-647D-4417-8A45-FA9F2B302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48D2-3816-4ADD-A632-D23B9B130B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0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94A1B8-630E-495E-A4C6-A9DD98F98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D1D0E-0B36-41C8-9449-DE738CF41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398664"/>
            <a:ext cx="2276389" cy="172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706463-4069-4DF7-9B70-CC63BB5394E1}"/>
              </a:ext>
            </a:extLst>
          </p:cNvPr>
          <p:cNvSpPr txBox="1"/>
          <p:nvPr/>
        </p:nvSpPr>
        <p:spPr>
          <a:xfrm>
            <a:off x="895350" y="3897061"/>
            <a:ext cx="6400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Futura" panose="020B0800000000000000" pitchFamily="34" charset="0"/>
              </a:rPr>
              <a:t>NICKABLE SLIDES</a:t>
            </a:r>
            <a:endParaRPr lang="en-AU" sz="3600" b="1" dirty="0" smtClean="0">
              <a:latin typeface="Futura" panose="020B0800000000000000" pitchFamily="34" charset="0"/>
            </a:endParaRPr>
          </a:p>
          <a:p>
            <a:r>
              <a:rPr lang="en-AU" sz="3600" b="1" dirty="0" smtClean="0">
                <a:latin typeface="Futura" panose="020B0800000000000000" pitchFamily="34" charset="0"/>
              </a:rPr>
              <a:t>Selected Industry Data</a:t>
            </a:r>
          </a:p>
          <a:p>
            <a:r>
              <a:rPr lang="en-AU" sz="3600" b="1" dirty="0" smtClean="0">
                <a:latin typeface="Futura" panose="020B0800000000000000" pitchFamily="34" charset="0"/>
              </a:rPr>
              <a:t>September 2020</a:t>
            </a:r>
          </a:p>
          <a:p>
            <a:endParaRPr lang="en-AU" sz="2000" dirty="0">
              <a:solidFill>
                <a:schemeClr val="bg1"/>
              </a:solidFill>
              <a:latin typeface="Futura" panose="020B0800000000000000" pitchFamily="34" charset="0"/>
            </a:endParaRPr>
          </a:p>
          <a:p>
            <a:endParaRPr lang="en-AU" sz="2000" dirty="0">
              <a:solidFill>
                <a:schemeClr val="bg1"/>
              </a:solidFill>
              <a:latin typeface="Futura" panose="020B0800000000000000" pitchFamily="34" charset="0"/>
            </a:endParaRPr>
          </a:p>
          <a:p>
            <a:r>
              <a:rPr lang="en-AU" sz="240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October </a:t>
            </a:r>
            <a:r>
              <a:rPr lang="en-AU" sz="2400" dirty="0">
                <a:solidFill>
                  <a:schemeClr val="bg1"/>
                </a:solidFill>
                <a:latin typeface="Futura Lt BT" panose="020B0402020204020303" pitchFamily="34" charset="0"/>
              </a:rPr>
              <a:t>2019</a:t>
            </a:r>
            <a:endParaRPr lang="en-US" sz="240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1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51F65E07-182F-478E-B0B7-AE16503A9993}"/>
              </a:ext>
            </a:extLst>
          </p:cNvPr>
          <p:cNvSpPr/>
          <p:nvPr/>
        </p:nvSpPr>
        <p:spPr bwMode="ltGray">
          <a:xfrm>
            <a:off x="2815702" y="3247334"/>
            <a:ext cx="941033" cy="1704514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C674819-73DD-4CF5-A0D7-495E425E59C7}"/>
              </a:ext>
            </a:extLst>
          </p:cNvPr>
          <p:cNvSpPr/>
          <p:nvPr/>
        </p:nvSpPr>
        <p:spPr bwMode="ltGray">
          <a:xfrm>
            <a:off x="7325557" y="3615663"/>
            <a:ext cx="941033" cy="1127464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AFC2A34-34D7-4D81-9893-9322F78DF1CF}"/>
              </a:ext>
            </a:extLst>
          </p:cNvPr>
          <p:cNvSpPr/>
          <p:nvPr/>
        </p:nvSpPr>
        <p:spPr bwMode="ltGray">
          <a:xfrm>
            <a:off x="8417512" y="3624543"/>
            <a:ext cx="941033" cy="1207363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06769CB-77B8-44E8-8F70-1DD50EA49079}"/>
              </a:ext>
            </a:extLst>
          </p:cNvPr>
          <p:cNvSpPr/>
          <p:nvPr/>
        </p:nvSpPr>
        <p:spPr>
          <a:xfrm>
            <a:off x="1617215" y="4689861"/>
            <a:ext cx="8913179" cy="96544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F8DEB7-0FCC-4B8D-8909-CAAD4AFA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15" y="560922"/>
            <a:ext cx="10353181" cy="892161"/>
          </a:xfrm>
        </p:spPr>
        <p:txBody>
          <a:bodyPr/>
          <a:lstStyle/>
          <a:p>
            <a:r>
              <a:rPr lang="en-AU" dirty="0"/>
              <a:t>Digital advertising delivers brand impact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4A95B5E-C730-4EF5-AE8C-20085B224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302156"/>
              </p:ext>
            </p:extLst>
          </p:nvPr>
        </p:nvGraphicFramePr>
        <p:xfrm>
          <a:off x="1457418" y="1993520"/>
          <a:ext cx="9277164" cy="401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723EDA-6C7B-480D-BD7E-FFAC02F1E2E7}"/>
              </a:ext>
            </a:extLst>
          </p:cNvPr>
          <p:cNvSpPr/>
          <p:nvPr/>
        </p:nvSpPr>
        <p:spPr>
          <a:xfrm>
            <a:off x="3631330" y="1802835"/>
            <a:ext cx="4902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spc="15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AVERAGE CAMPAIGN IMPACT PER PERSON REACHED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8A4D405-8AB3-46C3-AA79-E85BB058542E}"/>
              </a:ext>
            </a:extLst>
          </p:cNvPr>
          <p:cNvGrpSpPr/>
          <p:nvPr/>
        </p:nvGrpSpPr>
        <p:grpSpPr>
          <a:xfrm>
            <a:off x="5229946" y="4975375"/>
            <a:ext cx="612000" cy="612000"/>
            <a:chOff x="641249" y="4635005"/>
            <a:chExt cx="612000" cy="612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C0FFC53-74D2-455E-B509-B6F45F5626FB}"/>
                </a:ext>
              </a:extLst>
            </p:cNvPr>
            <p:cNvSpPr/>
            <p:nvPr/>
          </p:nvSpPr>
          <p:spPr>
            <a:xfrm>
              <a:off x="641249" y="463500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raphic 73">
              <a:extLst>
                <a:ext uri="{FF2B5EF4-FFF2-40B4-BE49-F238E27FC236}">
                  <a16:creationId xmlns:a16="http://schemas.microsoft.com/office/drawing/2014/main" xmlns="" id="{F6E1A689-82D6-4D90-A1A9-D35B61957D68}"/>
                </a:ext>
              </a:extLst>
            </p:cNvPr>
            <p:cNvSpPr/>
            <p:nvPr/>
          </p:nvSpPr>
          <p:spPr>
            <a:xfrm>
              <a:off x="757243" y="4751098"/>
              <a:ext cx="375250" cy="356004"/>
            </a:xfrm>
            <a:custGeom>
              <a:avLst/>
              <a:gdLst>
                <a:gd name="connsiteX0" fmla="*/ 600075 w 742950"/>
                <a:gd name="connsiteY0" fmla="*/ 0 h 704850"/>
                <a:gd name="connsiteX1" fmla="*/ 561975 w 742950"/>
                <a:gd name="connsiteY1" fmla="*/ 38100 h 704850"/>
                <a:gd name="connsiteX2" fmla="*/ 600075 w 742950"/>
                <a:gd name="connsiteY2" fmla="*/ 76200 h 704850"/>
                <a:gd name="connsiteX3" fmla="*/ 638175 w 742950"/>
                <a:gd name="connsiteY3" fmla="*/ 38100 h 704850"/>
                <a:gd name="connsiteX4" fmla="*/ 600075 w 742950"/>
                <a:gd name="connsiteY4" fmla="*/ 0 h 704850"/>
                <a:gd name="connsiteX5" fmla="*/ 543211 w 742950"/>
                <a:gd name="connsiteY5" fmla="*/ 33909 h 704850"/>
                <a:gd name="connsiteX6" fmla="*/ 82487 w 742950"/>
                <a:gd name="connsiteY6" fmla="*/ 190500 h 704850"/>
                <a:gd name="connsiteX7" fmla="*/ 200692 w 742950"/>
                <a:gd name="connsiteY7" fmla="*/ 190500 h 704850"/>
                <a:gd name="connsiteX8" fmla="*/ 553403 w 742950"/>
                <a:gd name="connsiteY8" fmla="*/ 70581 h 704850"/>
                <a:gd name="connsiteX9" fmla="*/ 543020 w 742950"/>
                <a:gd name="connsiteY9" fmla="*/ 38100 h 704850"/>
                <a:gd name="connsiteX10" fmla="*/ 543211 w 742950"/>
                <a:gd name="connsiteY10" fmla="*/ 33909 h 704850"/>
                <a:gd name="connsiteX11" fmla="*/ 543211 w 742950"/>
                <a:gd name="connsiteY11" fmla="*/ 33909 h 704850"/>
                <a:gd name="connsiteX12" fmla="*/ 26765 w 742950"/>
                <a:gd name="connsiteY12" fmla="*/ 209550 h 704850"/>
                <a:gd name="connsiteX13" fmla="*/ 0 w 742950"/>
                <a:gd name="connsiteY13" fmla="*/ 238125 h 704850"/>
                <a:gd name="connsiteX14" fmla="*/ 0 w 742950"/>
                <a:gd name="connsiteY14" fmla="*/ 676275 h 704850"/>
                <a:gd name="connsiteX15" fmla="*/ 26765 w 742950"/>
                <a:gd name="connsiteY15" fmla="*/ 704850 h 704850"/>
                <a:gd name="connsiteX16" fmla="*/ 716471 w 742950"/>
                <a:gd name="connsiteY16" fmla="*/ 704850 h 704850"/>
                <a:gd name="connsiteX17" fmla="*/ 742950 w 742950"/>
                <a:gd name="connsiteY17" fmla="*/ 676275 h 704850"/>
                <a:gd name="connsiteX18" fmla="*/ 742950 w 742950"/>
                <a:gd name="connsiteY18" fmla="*/ 238125 h 704850"/>
                <a:gd name="connsiteX19" fmla="*/ 716471 w 742950"/>
                <a:gd name="connsiteY19" fmla="*/ 209550 h 704850"/>
                <a:gd name="connsiteX20" fmla="*/ 26765 w 742950"/>
                <a:gd name="connsiteY20" fmla="*/ 209550 h 704850"/>
                <a:gd name="connsiteX21" fmla="*/ 211074 w 742950"/>
                <a:gd name="connsiteY21" fmla="*/ 314325 h 704850"/>
                <a:gd name="connsiteX22" fmla="*/ 353949 w 742950"/>
                <a:gd name="connsiteY22" fmla="*/ 457200 h 704850"/>
                <a:gd name="connsiteX23" fmla="*/ 211074 w 742950"/>
                <a:gd name="connsiteY23" fmla="*/ 600075 h 704850"/>
                <a:gd name="connsiteX24" fmla="*/ 68199 w 742950"/>
                <a:gd name="connsiteY24" fmla="*/ 457200 h 704850"/>
                <a:gd name="connsiteX25" fmla="*/ 211074 w 742950"/>
                <a:gd name="connsiteY25" fmla="*/ 314325 h 704850"/>
                <a:gd name="connsiteX26" fmla="*/ 420624 w 742950"/>
                <a:gd name="connsiteY26" fmla="*/ 342900 h 704850"/>
                <a:gd name="connsiteX27" fmla="*/ 668274 w 742950"/>
                <a:gd name="connsiteY27" fmla="*/ 342900 h 704850"/>
                <a:gd name="connsiteX28" fmla="*/ 687324 w 742950"/>
                <a:gd name="connsiteY28" fmla="*/ 361950 h 704850"/>
                <a:gd name="connsiteX29" fmla="*/ 668274 w 742950"/>
                <a:gd name="connsiteY29" fmla="*/ 381000 h 704850"/>
                <a:gd name="connsiteX30" fmla="*/ 420624 w 742950"/>
                <a:gd name="connsiteY30" fmla="*/ 381000 h 704850"/>
                <a:gd name="connsiteX31" fmla="*/ 401574 w 742950"/>
                <a:gd name="connsiteY31" fmla="*/ 361950 h 704850"/>
                <a:gd name="connsiteX32" fmla="*/ 420624 w 742950"/>
                <a:gd name="connsiteY32" fmla="*/ 342900 h 704850"/>
                <a:gd name="connsiteX33" fmla="*/ 420624 w 742950"/>
                <a:gd name="connsiteY33" fmla="*/ 438150 h 704850"/>
                <a:gd name="connsiteX34" fmla="*/ 668274 w 742950"/>
                <a:gd name="connsiteY34" fmla="*/ 438150 h 704850"/>
                <a:gd name="connsiteX35" fmla="*/ 687324 w 742950"/>
                <a:gd name="connsiteY35" fmla="*/ 457200 h 704850"/>
                <a:gd name="connsiteX36" fmla="*/ 668274 w 742950"/>
                <a:gd name="connsiteY36" fmla="*/ 476250 h 704850"/>
                <a:gd name="connsiteX37" fmla="*/ 420624 w 742950"/>
                <a:gd name="connsiteY37" fmla="*/ 476250 h 704850"/>
                <a:gd name="connsiteX38" fmla="*/ 401574 w 742950"/>
                <a:gd name="connsiteY38" fmla="*/ 457200 h 704850"/>
                <a:gd name="connsiteX39" fmla="*/ 420624 w 742950"/>
                <a:gd name="connsiteY39" fmla="*/ 438150 h 704850"/>
                <a:gd name="connsiteX40" fmla="*/ 420624 w 742950"/>
                <a:gd name="connsiteY40" fmla="*/ 533400 h 704850"/>
                <a:gd name="connsiteX41" fmla="*/ 668274 w 742950"/>
                <a:gd name="connsiteY41" fmla="*/ 533400 h 704850"/>
                <a:gd name="connsiteX42" fmla="*/ 687324 w 742950"/>
                <a:gd name="connsiteY42" fmla="*/ 552450 h 704850"/>
                <a:gd name="connsiteX43" fmla="*/ 668274 w 742950"/>
                <a:gd name="connsiteY43" fmla="*/ 571500 h 704850"/>
                <a:gd name="connsiteX44" fmla="*/ 420624 w 742950"/>
                <a:gd name="connsiteY44" fmla="*/ 571500 h 704850"/>
                <a:gd name="connsiteX45" fmla="*/ 401574 w 742950"/>
                <a:gd name="connsiteY45" fmla="*/ 552450 h 704850"/>
                <a:gd name="connsiteX46" fmla="*/ 420624 w 742950"/>
                <a:gd name="connsiteY46" fmla="*/ 53340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42950" h="704850">
                  <a:moveTo>
                    <a:pt x="600075" y="0"/>
                  </a:moveTo>
                  <a:cubicBezTo>
                    <a:pt x="579025" y="0"/>
                    <a:pt x="561975" y="17050"/>
                    <a:pt x="561975" y="38100"/>
                  </a:cubicBezTo>
                  <a:cubicBezTo>
                    <a:pt x="561975" y="59150"/>
                    <a:pt x="579025" y="76200"/>
                    <a:pt x="600075" y="76200"/>
                  </a:cubicBezTo>
                  <a:cubicBezTo>
                    <a:pt x="621125" y="76200"/>
                    <a:pt x="638175" y="59150"/>
                    <a:pt x="638175" y="38100"/>
                  </a:cubicBezTo>
                  <a:cubicBezTo>
                    <a:pt x="638175" y="17050"/>
                    <a:pt x="621125" y="0"/>
                    <a:pt x="600075" y="0"/>
                  </a:cubicBezTo>
                  <a:close/>
                  <a:moveTo>
                    <a:pt x="543211" y="33909"/>
                  </a:moveTo>
                  <a:lnTo>
                    <a:pt x="82487" y="190500"/>
                  </a:lnTo>
                  <a:lnTo>
                    <a:pt x="200692" y="190500"/>
                  </a:lnTo>
                  <a:lnTo>
                    <a:pt x="553403" y="70581"/>
                  </a:lnTo>
                  <a:cubicBezTo>
                    <a:pt x="546926" y="61341"/>
                    <a:pt x="543020" y="50197"/>
                    <a:pt x="543020" y="38100"/>
                  </a:cubicBezTo>
                  <a:cubicBezTo>
                    <a:pt x="542925" y="36766"/>
                    <a:pt x="543116" y="35338"/>
                    <a:pt x="543211" y="33909"/>
                  </a:cubicBezTo>
                  <a:lnTo>
                    <a:pt x="543211" y="33909"/>
                  </a:lnTo>
                  <a:close/>
                  <a:moveTo>
                    <a:pt x="26765" y="209550"/>
                  </a:moveTo>
                  <a:cubicBezTo>
                    <a:pt x="12097" y="209550"/>
                    <a:pt x="0" y="222314"/>
                    <a:pt x="0" y="238125"/>
                  </a:cubicBezTo>
                  <a:lnTo>
                    <a:pt x="0" y="676275"/>
                  </a:lnTo>
                  <a:cubicBezTo>
                    <a:pt x="0" y="692087"/>
                    <a:pt x="12097" y="704850"/>
                    <a:pt x="26765" y="704850"/>
                  </a:cubicBezTo>
                  <a:lnTo>
                    <a:pt x="716471" y="704850"/>
                  </a:lnTo>
                  <a:cubicBezTo>
                    <a:pt x="731139" y="704850"/>
                    <a:pt x="742950" y="692087"/>
                    <a:pt x="742950" y="676275"/>
                  </a:cubicBezTo>
                  <a:lnTo>
                    <a:pt x="742950" y="238125"/>
                  </a:lnTo>
                  <a:cubicBezTo>
                    <a:pt x="742950" y="222314"/>
                    <a:pt x="731139" y="209550"/>
                    <a:pt x="716471" y="209550"/>
                  </a:cubicBezTo>
                  <a:lnTo>
                    <a:pt x="26765" y="209550"/>
                  </a:lnTo>
                  <a:close/>
                  <a:moveTo>
                    <a:pt x="211074" y="314325"/>
                  </a:moveTo>
                  <a:cubicBezTo>
                    <a:pt x="289941" y="314325"/>
                    <a:pt x="353949" y="378333"/>
                    <a:pt x="353949" y="457200"/>
                  </a:cubicBezTo>
                  <a:cubicBezTo>
                    <a:pt x="353949" y="536067"/>
                    <a:pt x="289941" y="600075"/>
                    <a:pt x="211074" y="600075"/>
                  </a:cubicBezTo>
                  <a:cubicBezTo>
                    <a:pt x="132207" y="600075"/>
                    <a:pt x="68199" y="536067"/>
                    <a:pt x="68199" y="457200"/>
                  </a:cubicBezTo>
                  <a:cubicBezTo>
                    <a:pt x="68199" y="378333"/>
                    <a:pt x="132112" y="314325"/>
                    <a:pt x="211074" y="314325"/>
                  </a:cubicBezTo>
                  <a:close/>
                  <a:moveTo>
                    <a:pt x="420624" y="342900"/>
                  </a:moveTo>
                  <a:lnTo>
                    <a:pt x="668274" y="342900"/>
                  </a:lnTo>
                  <a:cubicBezTo>
                    <a:pt x="678752" y="342900"/>
                    <a:pt x="687324" y="351473"/>
                    <a:pt x="687324" y="361950"/>
                  </a:cubicBezTo>
                  <a:cubicBezTo>
                    <a:pt x="687324" y="372428"/>
                    <a:pt x="678752" y="381000"/>
                    <a:pt x="668274" y="381000"/>
                  </a:cubicBezTo>
                  <a:lnTo>
                    <a:pt x="420624" y="381000"/>
                  </a:lnTo>
                  <a:cubicBezTo>
                    <a:pt x="410147" y="381000"/>
                    <a:pt x="401574" y="372428"/>
                    <a:pt x="401574" y="361950"/>
                  </a:cubicBezTo>
                  <a:cubicBezTo>
                    <a:pt x="401574" y="351473"/>
                    <a:pt x="410051" y="342900"/>
                    <a:pt x="420624" y="342900"/>
                  </a:cubicBezTo>
                  <a:close/>
                  <a:moveTo>
                    <a:pt x="420624" y="438150"/>
                  </a:moveTo>
                  <a:lnTo>
                    <a:pt x="668274" y="438150"/>
                  </a:lnTo>
                  <a:cubicBezTo>
                    <a:pt x="678752" y="438150"/>
                    <a:pt x="687324" y="446723"/>
                    <a:pt x="687324" y="457200"/>
                  </a:cubicBezTo>
                  <a:cubicBezTo>
                    <a:pt x="687324" y="467678"/>
                    <a:pt x="678752" y="476250"/>
                    <a:pt x="668274" y="476250"/>
                  </a:cubicBezTo>
                  <a:lnTo>
                    <a:pt x="420624" y="476250"/>
                  </a:lnTo>
                  <a:cubicBezTo>
                    <a:pt x="410147" y="476250"/>
                    <a:pt x="401574" y="467678"/>
                    <a:pt x="401574" y="457200"/>
                  </a:cubicBezTo>
                  <a:cubicBezTo>
                    <a:pt x="401574" y="446723"/>
                    <a:pt x="410051" y="438150"/>
                    <a:pt x="420624" y="438150"/>
                  </a:cubicBezTo>
                  <a:close/>
                  <a:moveTo>
                    <a:pt x="420624" y="533400"/>
                  </a:moveTo>
                  <a:lnTo>
                    <a:pt x="668274" y="533400"/>
                  </a:lnTo>
                  <a:cubicBezTo>
                    <a:pt x="678752" y="533400"/>
                    <a:pt x="687324" y="541973"/>
                    <a:pt x="687324" y="552450"/>
                  </a:cubicBezTo>
                  <a:cubicBezTo>
                    <a:pt x="687324" y="562928"/>
                    <a:pt x="678752" y="571500"/>
                    <a:pt x="668274" y="571500"/>
                  </a:cubicBezTo>
                  <a:lnTo>
                    <a:pt x="420624" y="571500"/>
                  </a:lnTo>
                  <a:cubicBezTo>
                    <a:pt x="410147" y="571500"/>
                    <a:pt x="401574" y="562928"/>
                    <a:pt x="401574" y="552450"/>
                  </a:cubicBezTo>
                  <a:cubicBezTo>
                    <a:pt x="401574" y="541973"/>
                    <a:pt x="410051" y="533400"/>
                    <a:pt x="420624" y="533400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6733F4E-7F1A-44A0-8058-531CE6B6ADD0}"/>
              </a:ext>
            </a:extLst>
          </p:cNvPr>
          <p:cNvGrpSpPr/>
          <p:nvPr/>
        </p:nvGrpSpPr>
        <p:grpSpPr>
          <a:xfrm>
            <a:off x="9724583" y="4975375"/>
            <a:ext cx="612000" cy="612000"/>
            <a:chOff x="641249" y="5558565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63623EF2-A11C-459A-9FB3-7D361342D7A8}"/>
                </a:ext>
              </a:extLst>
            </p:cNvPr>
            <p:cNvSpPr/>
            <p:nvPr/>
          </p:nvSpPr>
          <p:spPr>
            <a:xfrm>
              <a:off x="641249" y="555856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D0D9D1FE-8631-4CCF-A441-68F42ABFAF19}"/>
                </a:ext>
              </a:extLst>
            </p:cNvPr>
            <p:cNvGrpSpPr/>
            <p:nvPr/>
          </p:nvGrpSpPr>
          <p:grpSpPr>
            <a:xfrm>
              <a:off x="774014" y="5665875"/>
              <a:ext cx="346471" cy="397380"/>
              <a:chOff x="771761" y="4817500"/>
              <a:chExt cx="346471" cy="397380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C039AC38-A9BB-44B3-A499-992A9E43A1D0}"/>
                  </a:ext>
                </a:extLst>
              </p:cNvPr>
              <p:cNvSpPr/>
              <p:nvPr/>
            </p:nvSpPr>
            <p:spPr>
              <a:xfrm>
                <a:off x="771761" y="4817500"/>
                <a:ext cx="346471" cy="397380"/>
              </a:xfrm>
              <a:custGeom>
                <a:avLst/>
                <a:gdLst>
                  <a:gd name="connsiteX0" fmla="*/ 378809 w 381000"/>
                  <a:gd name="connsiteY0" fmla="*/ 275873 h 466725"/>
                  <a:gd name="connsiteX1" fmla="*/ 378809 w 381000"/>
                  <a:gd name="connsiteY1" fmla="*/ 61465 h 466725"/>
                  <a:gd name="connsiteX2" fmla="*/ 337985 w 381000"/>
                  <a:gd name="connsiteY2" fmla="*/ 61465 h 466725"/>
                  <a:gd name="connsiteX3" fmla="*/ 337985 w 381000"/>
                  <a:gd name="connsiteY3" fmla="*/ 30956 h 466725"/>
                  <a:gd name="connsiteX4" fmla="*/ 354473 w 381000"/>
                  <a:gd name="connsiteY4" fmla="*/ 30956 h 466725"/>
                  <a:gd name="connsiteX5" fmla="*/ 346529 w 381000"/>
                  <a:gd name="connsiteY5" fmla="*/ 7144 h 466725"/>
                  <a:gd name="connsiteX6" fmla="*/ 312401 w 381000"/>
                  <a:gd name="connsiteY6" fmla="*/ 7144 h 466725"/>
                  <a:gd name="connsiteX7" fmla="*/ 304467 w 381000"/>
                  <a:gd name="connsiteY7" fmla="*/ 30956 h 466725"/>
                  <a:gd name="connsiteX8" fmla="*/ 320954 w 381000"/>
                  <a:gd name="connsiteY8" fmla="*/ 30956 h 466725"/>
                  <a:gd name="connsiteX9" fmla="*/ 320954 w 381000"/>
                  <a:gd name="connsiteY9" fmla="*/ 61465 h 466725"/>
                  <a:gd name="connsiteX10" fmla="*/ 246993 w 381000"/>
                  <a:gd name="connsiteY10" fmla="*/ 61465 h 466725"/>
                  <a:gd name="connsiteX11" fmla="*/ 246993 w 381000"/>
                  <a:gd name="connsiteY11" fmla="*/ 30956 h 466725"/>
                  <a:gd name="connsiteX12" fmla="*/ 263481 w 381000"/>
                  <a:gd name="connsiteY12" fmla="*/ 30956 h 466725"/>
                  <a:gd name="connsiteX13" fmla="*/ 255537 w 381000"/>
                  <a:gd name="connsiteY13" fmla="*/ 7144 h 466725"/>
                  <a:gd name="connsiteX14" fmla="*/ 221409 w 381000"/>
                  <a:gd name="connsiteY14" fmla="*/ 7144 h 466725"/>
                  <a:gd name="connsiteX15" fmla="*/ 213474 w 381000"/>
                  <a:gd name="connsiteY15" fmla="*/ 30956 h 466725"/>
                  <a:gd name="connsiteX16" fmla="*/ 229962 w 381000"/>
                  <a:gd name="connsiteY16" fmla="*/ 30956 h 466725"/>
                  <a:gd name="connsiteX17" fmla="*/ 229962 w 381000"/>
                  <a:gd name="connsiteY17" fmla="*/ 61465 h 466725"/>
                  <a:gd name="connsiteX18" fmla="*/ 156000 w 381000"/>
                  <a:gd name="connsiteY18" fmla="*/ 61465 h 466725"/>
                  <a:gd name="connsiteX19" fmla="*/ 156000 w 381000"/>
                  <a:gd name="connsiteY19" fmla="*/ 30956 h 466725"/>
                  <a:gd name="connsiteX20" fmla="*/ 172488 w 381000"/>
                  <a:gd name="connsiteY20" fmla="*/ 30956 h 466725"/>
                  <a:gd name="connsiteX21" fmla="*/ 164544 w 381000"/>
                  <a:gd name="connsiteY21" fmla="*/ 7144 h 466725"/>
                  <a:gd name="connsiteX22" fmla="*/ 130416 w 381000"/>
                  <a:gd name="connsiteY22" fmla="*/ 7144 h 466725"/>
                  <a:gd name="connsiteX23" fmla="*/ 122482 w 381000"/>
                  <a:gd name="connsiteY23" fmla="*/ 30956 h 466725"/>
                  <a:gd name="connsiteX24" fmla="*/ 138970 w 381000"/>
                  <a:gd name="connsiteY24" fmla="*/ 30956 h 466725"/>
                  <a:gd name="connsiteX25" fmla="*/ 138970 w 381000"/>
                  <a:gd name="connsiteY25" fmla="*/ 61465 h 466725"/>
                  <a:gd name="connsiteX26" fmla="*/ 65008 w 381000"/>
                  <a:gd name="connsiteY26" fmla="*/ 61465 h 466725"/>
                  <a:gd name="connsiteX27" fmla="*/ 65008 w 381000"/>
                  <a:gd name="connsiteY27" fmla="*/ 30956 h 466725"/>
                  <a:gd name="connsiteX28" fmla="*/ 81496 w 381000"/>
                  <a:gd name="connsiteY28" fmla="*/ 30956 h 466725"/>
                  <a:gd name="connsiteX29" fmla="*/ 73552 w 381000"/>
                  <a:gd name="connsiteY29" fmla="*/ 7144 h 466725"/>
                  <a:gd name="connsiteX30" fmla="*/ 39424 w 381000"/>
                  <a:gd name="connsiteY30" fmla="*/ 7144 h 466725"/>
                  <a:gd name="connsiteX31" fmla="*/ 31490 w 381000"/>
                  <a:gd name="connsiteY31" fmla="*/ 30956 h 466725"/>
                  <a:gd name="connsiteX32" fmla="*/ 47977 w 381000"/>
                  <a:gd name="connsiteY32" fmla="*/ 30956 h 466725"/>
                  <a:gd name="connsiteX33" fmla="*/ 47977 w 381000"/>
                  <a:gd name="connsiteY33" fmla="*/ 61465 h 466725"/>
                  <a:gd name="connsiteX34" fmla="*/ 7144 w 381000"/>
                  <a:gd name="connsiteY34" fmla="*/ 61465 h 466725"/>
                  <a:gd name="connsiteX35" fmla="*/ 7144 w 381000"/>
                  <a:gd name="connsiteY35" fmla="*/ 275873 h 466725"/>
                  <a:gd name="connsiteX36" fmla="*/ 175346 w 381000"/>
                  <a:gd name="connsiteY36" fmla="*/ 275873 h 466725"/>
                  <a:gd name="connsiteX37" fmla="*/ 175346 w 381000"/>
                  <a:gd name="connsiteY37" fmla="*/ 428682 h 466725"/>
                  <a:gd name="connsiteX38" fmla="*/ 159496 w 381000"/>
                  <a:gd name="connsiteY38" fmla="*/ 428682 h 466725"/>
                  <a:gd name="connsiteX39" fmla="*/ 123835 w 381000"/>
                  <a:gd name="connsiteY39" fmla="*/ 464344 h 466725"/>
                  <a:gd name="connsiteX40" fmla="*/ 262118 w 381000"/>
                  <a:gd name="connsiteY40" fmla="*/ 464344 h 466725"/>
                  <a:gd name="connsiteX41" fmla="*/ 226457 w 381000"/>
                  <a:gd name="connsiteY41" fmla="*/ 428682 h 466725"/>
                  <a:gd name="connsiteX42" fmla="*/ 210607 w 381000"/>
                  <a:gd name="connsiteY42" fmla="*/ 428682 h 466725"/>
                  <a:gd name="connsiteX43" fmla="*/ 210607 w 381000"/>
                  <a:gd name="connsiteY43" fmla="*/ 275873 h 466725"/>
                  <a:gd name="connsiteX44" fmla="*/ 378809 w 381000"/>
                  <a:gd name="connsiteY44" fmla="*/ 275873 h 466725"/>
                  <a:gd name="connsiteX45" fmla="*/ 26194 w 381000"/>
                  <a:gd name="connsiteY45" fmla="*/ 256823 h 466725"/>
                  <a:gd name="connsiteX46" fmla="*/ 26194 w 381000"/>
                  <a:gd name="connsiteY46" fmla="*/ 80515 h 466725"/>
                  <a:gd name="connsiteX47" fmla="*/ 359759 w 381000"/>
                  <a:gd name="connsiteY47" fmla="*/ 80515 h 466725"/>
                  <a:gd name="connsiteX48" fmla="*/ 359759 w 381000"/>
                  <a:gd name="connsiteY48" fmla="*/ 256823 h 466725"/>
                  <a:gd name="connsiteX49" fmla="*/ 26194 w 381000"/>
                  <a:gd name="connsiteY49" fmla="*/ 256823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81000" h="466725">
                    <a:moveTo>
                      <a:pt x="378809" y="275873"/>
                    </a:moveTo>
                    <a:lnTo>
                      <a:pt x="378809" y="61465"/>
                    </a:lnTo>
                    <a:lnTo>
                      <a:pt x="337985" y="61465"/>
                    </a:lnTo>
                    <a:lnTo>
                      <a:pt x="337985" y="30956"/>
                    </a:lnTo>
                    <a:lnTo>
                      <a:pt x="354473" y="30956"/>
                    </a:lnTo>
                    <a:lnTo>
                      <a:pt x="346529" y="7144"/>
                    </a:lnTo>
                    <a:lnTo>
                      <a:pt x="312401" y="7144"/>
                    </a:lnTo>
                    <a:lnTo>
                      <a:pt x="304467" y="30956"/>
                    </a:lnTo>
                    <a:lnTo>
                      <a:pt x="320954" y="30956"/>
                    </a:lnTo>
                    <a:lnTo>
                      <a:pt x="320954" y="61465"/>
                    </a:lnTo>
                    <a:lnTo>
                      <a:pt x="246993" y="61465"/>
                    </a:lnTo>
                    <a:lnTo>
                      <a:pt x="246993" y="30956"/>
                    </a:lnTo>
                    <a:lnTo>
                      <a:pt x="263481" y="30956"/>
                    </a:lnTo>
                    <a:lnTo>
                      <a:pt x="255537" y="7144"/>
                    </a:lnTo>
                    <a:lnTo>
                      <a:pt x="221409" y="7144"/>
                    </a:lnTo>
                    <a:lnTo>
                      <a:pt x="213474" y="30956"/>
                    </a:lnTo>
                    <a:lnTo>
                      <a:pt x="229962" y="30956"/>
                    </a:lnTo>
                    <a:lnTo>
                      <a:pt x="229962" y="61465"/>
                    </a:lnTo>
                    <a:lnTo>
                      <a:pt x="156000" y="61465"/>
                    </a:lnTo>
                    <a:lnTo>
                      <a:pt x="156000" y="30956"/>
                    </a:lnTo>
                    <a:lnTo>
                      <a:pt x="172488" y="30956"/>
                    </a:lnTo>
                    <a:lnTo>
                      <a:pt x="164544" y="7144"/>
                    </a:lnTo>
                    <a:lnTo>
                      <a:pt x="130416" y="7144"/>
                    </a:lnTo>
                    <a:lnTo>
                      <a:pt x="122482" y="30956"/>
                    </a:lnTo>
                    <a:lnTo>
                      <a:pt x="138970" y="30956"/>
                    </a:lnTo>
                    <a:lnTo>
                      <a:pt x="138970" y="61465"/>
                    </a:lnTo>
                    <a:lnTo>
                      <a:pt x="65008" y="61465"/>
                    </a:lnTo>
                    <a:lnTo>
                      <a:pt x="65008" y="30956"/>
                    </a:lnTo>
                    <a:lnTo>
                      <a:pt x="81496" y="30956"/>
                    </a:lnTo>
                    <a:lnTo>
                      <a:pt x="73552" y="7144"/>
                    </a:lnTo>
                    <a:lnTo>
                      <a:pt x="39424" y="7144"/>
                    </a:lnTo>
                    <a:lnTo>
                      <a:pt x="31490" y="30956"/>
                    </a:lnTo>
                    <a:lnTo>
                      <a:pt x="47977" y="30956"/>
                    </a:lnTo>
                    <a:lnTo>
                      <a:pt x="47977" y="61465"/>
                    </a:lnTo>
                    <a:lnTo>
                      <a:pt x="7144" y="61465"/>
                    </a:lnTo>
                    <a:lnTo>
                      <a:pt x="7144" y="275873"/>
                    </a:lnTo>
                    <a:lnTo>
                      <a:pt x="175346" y="275873"/>
                    </a:lnTo>
                    <a:lnTo>
                      <a:pt x="175346" y="428682"/>
                    </a:lnTo>
                    <a:lnTo>
                      <a:pt x="159496" y="428682"/>
                    </a:lnTo>
                    <a:cubicBezTo>
                      <a:pt x="139798" y="428682"/>
                      <a:pt x="123835" y="444646"/>
                      <a:pt x="123835" y="464344"/>
                    </a:cubicBezTo>
                    <a:cubicBezTo>
                      <a:pt x="175336" y="464344"/>
                      <a:pt x="215198" y="464344"/>
                      <a:pt x="262118" y="464344"/>
                    </a:cubicBezTo>
                    <a:cubicBezTo>
                      <a:pt x="262118" y="444646"/>
                      <a:pt x="246155" y="428682"/>
                      <a:pt x="226457" y="428682"/>
                    </a:cubicBezTo>
                    <a:lnTo>
                      <a:pt x="210607" y="428682"/>
                    </a:lnTo>
                    <a:lnTo>
                      <a:pt x="210607" y="275873"/>
                    </a:lnTo>
                    <a:lnTo>
                      <a:pt x="378809" y="275873"/>
                    </a:lnTo>
                    <a:close/>
                    <a:moveTo>
                      <a:pt x="26194" y="256823"/>
                    </a:moveTo>
                    <a:lnTo>
                      <a:pt x="26194" y="80515"/>
                    </a:lnTo>
                    <a:lnTo>
                      <a:pt x="359759" y="80515"/>
                    </a:lnTo>
                    <a:lnTo>
                      <a:pt x="359759" y="256823"/>
                    </a:lnTo>
                    <a:lnTo>
                      <a:pt x="26194" y="2568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E9D15945-A842-487F-94B3-0CE9739C7517}"/>
                  </a:ext>
                </a:extLst>
              </p:cNvPr>
              <p:cNvSpPr/>
              <p:nvPr/>
            </p:nvSpPr>
            <p:spPr>
              <a:xfrm>
                <a:off x="806409" y="4896189"/>
                <a:ext cx="277177" cy="121647"/>
              </a:xfrm>
              <a:custGeom>
                <a:avLst/>
                <a:gdLst>
                  <a:gd name="connsiteX0" fmla="*/ 7144 w 304800"/>
                  <a:gd name="connsiteY0" fmla="*/ 7144 h 142875"/>
                  <a:gd name="connsiteX1" fmla="*/ 302609 w 304800"/>
                  <a:gd name="connsiteY1" fmla="*/ 7144 h 142875"/>
                  <a:gd name="connsiteX2" fmla="*/ 302609 w 304800"/>
                  <a:gd name="connsiteY2" fmla="*/ 143323 h 142875"/>
                  <a:gd name="connsiteX3" fmla="*/ 7144 w 304800"/>
                  <a:gd name="connsiteY3" fmla="*/ 14332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142875">
                    <a:moveTo>
                      <a:pt x="7144" y="7144"/>
                    </a:moveTo>
                    <a:lnTo>
                      <a:pt x="302609" y="7144"/>
                    </a:lnTo>
                    <a:lnTo>
                      <a:pt x="302609" y="143323"/>
                    </a:lnTo>
                    <a:lnTo>
                      <a:pt x="7144" y="143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BA43EBA-B9B8-41AE-A29D-E857043FAD4D}"/>
              </a:ext>
            </a:extLst>
          </p:cNvPr>
          <p:cNvGrpSpPr/>
          <p:nvPr/>
        </p:nvGrpSpPr>
        <p:grpSpPr>
          <a:xfrm>
            <a:off x="8600923" y="4975375"/>
            <a:ext cx="612000" cy="612000"/>
            <a:chOff x="641249" y="6482125"/>
            <a:chExt cx="612000" cy="612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08D923F0-E4CB-42AE-9181-F458D0A9DD18}"/>
                </a:ext>
              </a:extLst>
            </p:cNvPr>
            <p:cNvSpPr/>
            <p:nvPr/>
          </p:nvSpPr>
          <p:spPr>
            <a:xfrm>
              <a:off x="641249" y="648212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AD7272E-AED9-48E5-B265-026C245ABA9D}"/>
                </a:ext>
              </a:extLst>
            </p:cNvPr>
            <p:cNvGrpSpPr/>
            <p:nvPr/>
          </p:nvGrpSpPr>
          <p:grpSpPr>
            <a:xfrm>
              <a:off x="734788" y="6602331"/>
              <a:ext cx="424923" cy="371588"/>
              <a:chOff x="733635" y="5780240"/>
              <a:chExt cx="424923" cy="371588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74C10E7-651F-4CE3-8277-45E245C61889}"/>
                  </a:ext>
                </a:extLst>
              </p:cNvPr>
              <p:cNvSpPr/>
              <p:nvPr/>
            </p:nvSpPr>
            <p:spPr>
              <a:xfrm>
                <a:off x="823268" y="5780240"/>
                <a:ext cx="335290" cy="371588"/>
              </a:xfrm>
              <a:custGeom>
                <a:avLst/>
                <a:gdLst>
                  <a:gd name="connsiteX0" fmla="*/ 885128 w 971550"/>
                  <a:gd name="connsiteY0" fmla="*/ 456163 h 1095375"/>
                  <a:gd name="connsiteX1" fmla="*/ 702152 w 971550"/>
                  <a:gd name="connsiteY1" fmla="*/ 138981 h 1095375"/>
                  <a:gd name="connsiteX2" fmla="*/ 656205 w 971550"/>
                  <a:gd name="connsiteY2" fmla="*/ 15944 h 1095375"/>
                  <a:gd name="connsiteX3" fmla="*/ 542133 w 971550"/>
                  <a:gd name="connsiteY3" fmla="*/ 46398 h 1095375"/>
                  <a:gd name="connsiteX4" fmla="*/ 176277 w 971550"/>
                  <a:gd name="connsiteY4" fmla="*/ 46398 h 1095375"/>
                  <a:gd name="connsiteX5" fmla="*/ 46398 w 971550"/>
                  <a:gd name="connsiteY5" fmla="*/ 24334 h 1095375"/>
                  <a:gd name="connsiteX6" fmla="*/ 24334 w 971550"/>
                  <a:gd name="connsiteY6" fmla="*/ 154214 h 1095375"/>
                  <a:gd name="connsiteX7" fmla="*/ 129700 w 971550"/>
                  <a:gd name="connsiteY7" fmla="*/ 188701 h 1095375"/>
                  <a:gd name="connsiteX8" fmla="*/ 209519 w 971550"/>
                  <a:gd name="connsiteY8" fmla="*/ 327004 h 1095375"/>
                  <a:gd name="connsiteX9" fmla="*/ 242476 w 971550"/>
                  <a:gd name="connsiteY9" fmla="*/ 307954 h 1095375"/>
                  <a:gd name="connsiteX10" fmla="*/ 162752 w 971550"/>
                  <a:gd name="connsiteY10" fmla="*/ 169842 h 1095375"/>
                  <a:gd name="connsiteX11" fmla="*/ 191327 w 971550"/>
                  <a:gd name="connsiteY11" fmla="*/ 81354 h 1095375"/>
                  <a:gd name="connsiteX12" fmla="*/ 526321 w 971550"/>
                  <a:gd name="connsiteY12" fmla="*/ 81354 h 1095375"/>
                  <a:gd name="connsiteX13" fmla="*/ 554896 w 971550"/>
                  <a:gd name="connsiteY13" fmla="*/ 169937 h 1095375"/>
                  <a:gd name="connsiteX14" fmla="*/ 428499 w 971550"/>
                  <a:gd name="connsiteY14" fmla="*/ 393774 h 1095375"/>
                  <a:gd name="connsiteX15" fmla="*/ 461646 w 971550"/>
                  <a:gd name="connsiteY15" fmla="*/ 412824 h 1095375"/>
                  <a:gd name="connsiteX16" fmla="*/ 588805 w 971550"/>
                  <a:gd name="connsiteY16" fmla="*/ 189177 h 1095375"/>
                  <a:gd name="connsiteX17" fmla="*/ 679483 w 971550"/>
                  <a:gd name="connsiteY17" fmla="*/ 170127 h 1095375"/>
                  <a:gd name="connsiteX18" fmla="*/ 847123 w 971550"/>
                  <a:gd name="connsiteY18" fmla="*/ 460354 h 1095375"/>
                  <a:gd name="connsiteX19" fmla="*/ 785020 w 971550"/>
                  <a:gd name="connsiteY19" fmla="*/ 529506 h 1095375"/>
                  <a:gd name="connsiteX20" fmla="*/ 521177 w 971550"/>
                  <a:gd name="connsiteY20" fmla="*/ 529506 h 1095375"/>
                  <a:gd name="connsiteX21" fmla="*/ 521177 w 971550"/>
                  <a:gd name="connsiteY21" fmla="*/ 567606 h 1095375"/>
                  <a:gd name="connsiteX22" fmla="*/ 785020 w 971550"/>
                  <a:gd name="connsiteY22" fmla="*/ 567606 h 1095375"/>
                  <a:gd name="connsiteX23" fmla="*/ 847123 w 971550"/>
                  <a:gd name="connsiteY23" fmla="*/ 636852 h 1095375"/>
                  <a:gd name="connsiteX24" fmla="*/ 679578 w 971550"/>
                  <a:gd name="connsiteY24" fmla="*/ 926984 h 1095375"/>
                  <a:gd name="connsiteX25" fmla="*/ 588710 w 971550"/>
                  <a:gd name="connsiteY25" fmla="*/ 907934 h 1095375"/>
                  <a:gd name="connsiteX26" fmla="*/ 461646 w 971550"/>
                  <a:gd name="connsiteY26" fmla="*/ 684477 h 1095375"/>
                  <a:gd name="connsiteX27" fmla="*/ 428499 w 971550"/>
                  <a:gd name="connsiteY27" fmla="*/ 703527 h 1095375"/>
                  <a:gd name="connsiteX28" fmla="*/ 555658 w 971550"/>
                  <a:gd name="connsiteY28" fmla="*/ 926889 h 1095375"/>
                  <a:gd name="connsiteX29" fmla="*/ 527083 w 971550"/>
                  <a:gd name="connsiteY29" fmla="*/ 1015471 h 1095375"/>
                  <a:gd name="connsiteX30" fmla="*/ 192089 w 971550"/>
                  <a:gd name="connsiteY30" fmla="*/ 1015471 h 1095375"/>
                  <a:gd name="connsiteX31" fmla="*/ 163514 w 971550"/>
                  <a:gd name="connsiteY31" fmla="*/ 926984 h 1095375"/>
                  <a:gd name="connsiteX32" fmla="*/ 243238 w 971550"/>
                  <a:gd name="connsiteY32" fmla="*/ 788871 h 1095375"/>
                  <a:gd name="connsiteX33" fmla="*/ 210281 w 971550"/>
                  <a:gd name="connsiteY33" fmla="*/ 769821 h 1095375"/>
                  <a:gd name="connsiteX34" fmla="*/ 130557 w 971550"/>
                  <a:gd name="connsiteY34" fmla="*/ 908029 h 1095375"/>
                  <a:gd name="connsiteX35" fmla="*/ 13257 w 971550"/>
                  <a:gd name="connsiteY35" fmla="*/ 967104 h 1095375"/>
                  <a:gd name="connsiteX36" fmla="*/ 72332 w 971550"/>
                  <a:gd name="connsiteY36" fmla="*/ 1084404 h 1095375"/>
                  <a:gd name="connsiteX37" fmla="*/ 176849 w 971550"/>
                  <a:gd name="connsiteY37" fmla="*/ 1050428 h 1095375"/>
                  <a:gd name="connsiteX38" fmla="*/ 542990 w 971550"/>
                  <a:gd name="connsiteY38" fmla="*/ 1050428 h 1095375"/>
                  <a:gd name="connsiteX39" fmla="*/ 673081 w 971550"/>
                  <a:gd name="connsiteY39" fmla="*/ 1067458 h 1095375"/>
                  <a:gd name="connsiteX40" fmla="*/ 702152 w 971550"/>
                  <a:gd name="connsiteY40" fmla="*/ 958131 h 1095375"/>
                  <a:gd name="connsiteX41" fmla="*/ 885032 w 971550"/>
                  <a:gd name="connsiteY41" fmla="*/ 641424 h 1095375"/>
                  <a:gd name="connsiteX42" fmla="*/ 968560 w 971550"/>
                  <a:gd name="connsiteY42" fmla="*/ 540072 h 1095375"/>
                  <a:gd name="connsiteX43" fmla="*/ 885032 w 971550"/>
                  <a:gd name="connsiteY43" fmla="*/ 456544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71550" h="1095375">
                    <a:moveTo>
                      <a:pt x="885128" y="456163"/>
                    </a:moveTo>
                    <a:cubicBezTo>
                      <a:pt x="863687" y="332080"/>
                      <a:pt x="798834" y="219659"/>
                      <a:pt x="702152" y="138981"/>
                    </a:cubicBezTo>
                    <a:cubicBezTo>
                      <a:pt x="723440" y="92317"/>
                      <a:pt x="702869" y="37231"/>
                      <a:pt x="656205" y="15944"/>
                    </a:cubicBezTo>
                    <a:cubicBezTo>
                      <a:pt x="615791" y="-2493"/>
                      <a:pt x="567980" y="10271"/>
                      <a:pt x="542133" y="46398"/>
                    </a:cubicBezTo>
                    <a:cubicBezTo>
                      <a:pt x="423986" y="3316"/>
                      <a:pt x="294424" y="3316"/>
                      <a:pt x="176277" y="46398"/>
                    </a:cubicBezTo>
                    <a:cubicBezTo>
                      <a:pt x="146505" y="4440"/>
                      <a:pt x="88355" y="-5438"/>
                      <a:pt x="46398" y="24334"/>
                    </a:cubicBezTo>
                    <a:cubicBezTo>
                      <a:pt x="4440" y="54107"/>
                      <a:pt x="-5438" y="112256"/>
                      <a:pt x="24334" y="154214"/>
                    </a:cubicBezTo>
                    <a:cubicBezTo>
                      <a:pt x="48048" y="187633"/>
                      <a:pt x="90816" y="201631"/>
                      <a:pt x="129700" y="188701"/>
                    </a:cubicBezTo>
                    <a:lnTo>
                      <a:pt x="209519" y="327004"/>
                    </a:lnTo>
                    <a:lnTo>
                      <a:pt x="242476" y="307954"/>
                    </a:lnTo>
                    <a:lnTo>
                      <a:pt x="162752" y="169842"/>
                    </a:lnTo>
                    <a:cubicBezTo>
                      <a:pt x="187438" y="147593"/>
                      <a:pt x="198338" y="113839"/>
                      <a:pt x="191327" y="81354"/>
                    </a:cubicBezTo>
                    <a:cubicBezTo>
                      <a:pt x="299620" y="42549"/>
                      <a:pt x="418028" y="42549"/>
                      <a:pt x="526321" y="81354"/>
                    </a:cubicBezTo>
                    <a:cubicBezTo>
                      <a:pt x="519273" y="113870"/>
                      <a:pt x="530176" y="147669"/>
                      <a:pt x="554896" y="169937"/>
                    </a:cubicBezTo>
                    <a:lnTo>
                      <a:pt x="428499" y="393774"/>
                    </a:lnTo>
                    <a:lnTo>
                      <a:pt x="461646" y="412824"/>
                    </a:lnTo>
                    <a:lnTo>
                      <a:pt x="588805" y="189177"/>
                    </a:lnTo>
                    <a:cubicBezTo>
                      <a:pt x="620249" y="199745"/>
                      <a:pt x="654950" y="192455"/>
                      <a:pt x="679483" y="170127"/>
                    </a:cubicBezTo>
                    <a:cubicBezTo>
                      <a:pt x="767547" y="244319"/>
                      <a:pt x="826858" y="347000"/>
                      <a:pt x="847123" y="460354"/>
                    </a:cubicBezTo>
                    <a:cubicBezTo>
                      <a:pt x="815580" y="470693"/>
                      <a:pt x="791922" y="497037"/>
                      <a:pt x="785020" y="529506"/>
                    </a:cubicBezTo>
                    <a:lnTo>
                      <a:pt x="521177" y="529506"/>
                    </a:lnTo>
                    <a:lnTo>
                      <a:pt x="521177" y="567606"/>
                    </a:lnTo>
                    <a:lnTo>
                      <a:pt x="785020" y="567606"/>
                    </a:lnTo>
                    <a:cubicBezTo>
                      <a:pt x="791891" y="600111"/>
                      <a:pt x="815555" y="626496"/>
                      <a:pt x="847123" y="636852"/>
                    </a:cubicBezTo>
                    <a:cubicBezTo>
                      <a:pt x="826863" y="750158"/>
                      <a:pt x="767588" y="852802"/>
                      <a:pt x="679578" y="926984"/>
                    </a:cubicBezTo>
                    <a:cubicBezTo>
                      <a:pt x="654827" y="904935"/>
                      <a:pt x="620232" y="897682"/>
                      <a:pt x="588710" y="907934"/>
                    </a:cubicBezTo>
                    <a:lnTo>
                      <a:pt x="461646" y="684477"/>
                    </a:lnTo>
                    <a:lnTo>
                      <a:pt x="428499" y="703527"/>
                    </a:lnTo>
                    <a:lnTo>
                      <a:pt x="555658" y="926889"/>
                    </a:lnTo>
                    <a:cubicBezTo>
                      <a:pt x="530938" y="949156"/>
                      <a:pt x="520035" y="982956"/>
                      <a:pt x="527083" y="1015471"/>
                    </a:cubicBezTo>
                    <a:cubicBezTo>
                      <a:pt x="418790" y="1054276"/>
                      <a:pt x="300382" y="1054276"/>
                      <a:pt x="192089" y="1015471"/>
                    </a:cubicBezTo>
                    <a:cubicBezTo>
                      <a:pt x="199100" y="982986"/>
                      <a:pt x="188200" y="949233"/>
                      <a:pt x="163514" y="926984"/>
                    </a:cubicBezTo>
                    <a:lnTo>
                      <a:pt x="243238" y="788871"/>
                    </a:lnTo>
                    <a:lnTo>
                      <a:pt x="210281" y="769821"/>
                    </a:lnTo>
                    <a:lnTo>
                      <a:pt x="130557" y="908029"/>
                    </a:lnTo>
                    <a:cubicBezTo>
                      <a:pt x="81853" y="891951"/>
                      <a:pt x="29335" y="918400"/>
                      <a:pt x="13257" y="967104"/>
                    </a:cubicBezTo>
                    <a:cubicBezTo>
                      <a:pt x="-2821" y="1015809"/>
                      <a:pt x="23628" y="1068326"/>
                      <a:pt x="72332" y="1084404"/>
                    </a:cubicBezTo>
                    <a:cubicBezTo>
                      <a:pt x="110853" y="1097121"/>
                      <a:pt x="153169" y="1083364"/>
                      <a:pt x="176849" y="1050428"/>
                    </a:cubicBezTo>
                    <a:cubicBezTo>
                      <a:pt x="295082" y="1093579"/>
                      <a:pt x="424757" y="1093579"/>
                      <a:pt x="542990" y="1050428"/>
                    </a:cubicBezTo>
                    <a:cubicBezTo>
                      <a:pt x="574211" y="1091054"/>
                      <a:pt x="632455" y="1098679"/>
                      <a:pt x="673081" y="1067458"/>
                    </a:cubicBezTo>
                    <a:cubicBezTo>
                      <a:pt x="706440" y="1041823"/>
                      <a:pt x="718372" y="996949"/>
                      <a:pt x="702152" y="958131"/>
                    </a:cubicBezTo>
                    <a:cubicBezTo>
                      <a:pt x="798702" y="877557"/>
                      <a:pt x="863511" y="765323"/>
                      <a:pt x="885032" y="641424"/>
                    </a:cubicBezTo>
                    <a:cubicBezTo>
                      <a:pt x="936086" y="636502"/>
                      <a:pt x="973482" y="591125"/>
                      <a:pt x="968560" y="540072"/>
                    </a:cubicBezTo>
                    <a:cubicBezTo>
                      <a:pt x="964295" y="495828"/>
                      <a:pt x="929277" y="460810"/>
                      <a:pt x="885032" y="4565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EF1EB534-AA92-4C75-A655-0C1AD7FEF55F}"/>
                  </a:ext>
                </a:extLst>
              </p:cNvPr>
              <p:cNvSpPr/>
              <p:nvPr/>
            </p:nvSpPr>
            <p:spPr>
              <a:xfrm>
                <a:off x="733635" y="5867680"/>
                <a:ext cx="253111" cy="219722"/>
              </a:xfrm>
              <a:custGeom>
                <a:avLst/>
                <a:gdLst>
                  <a:gd name="connsiteX0" fmla="*/ 312939 w 733425"/>
                  <a:gd name="connsiteY0" fmla="*/ 555784 h 647700"/>
                  <a:gd name="connsiteX1" fmla="*/ 312939 w 733425"/>
                  <a:gd name="connsiteY1" fmla="*/ 434816 h 647700"/>
                  <a:gd name="connsiteX2" fmla="*/ 528776 w 733425"/>
                  <a:gd name="connsiteY2" fmla="*/ 503015 h 647700"/>
                  <a:gd name="connsiteX3" fmla="*/ 539158 w 733425"/>
                  <a:gd name="connsiteY3" fmla="*/ 509873 h 647700"/>
                  <a:gd name="connsiteX4" fmla="*/ 543730 w 733425"/>
                  <a:gd name="connsiteY4" fmla="*/ 513017 h 647700"/>
                  <a:gd name="connsiteX5" fmla="*/ 552303 w 733425"/>
                  <a:gd name="connsiteY5" fmla="*/ 519398 h 647700"/>
                  <a:gd name="connsiteX6" fmla="*/ 558970 w 733425"/>
                  <a:gd name="connsiteY6" fmla="*/ 524542 h 647700"/>
                  <a:gd name="connsiteX7" fmla="*/ 565542 w 733425"/>
                  <a:gd name="connsiteY7" fmla="*/ 529685 h 647700"/>
                  <a:gd name="connsiteX8" fmla="*/ 578687 w 733425"/>
                  <a:gd name="connsiteY8" fmla="*/ 540830 h 647700"/>
                  <a:gd name="connsiteX9" fmla="*/ 580687 w 733425"/>
                  <a:gd name="connsiteY9" fmla="*/ 542544 h 647700"/>
                  <a:gd name="connsiteX10" fmla="*/ 590212 w 733425"/>
                  <a:gd name="connsiteY10" fmla="*/ 551212 h 647700"/>
                  <a:gd name="connsiteX11" fmla="*/ 590212 w 733425"/>
                  <a:gd name="connsiteY11" fmla="*/ 551212 h 647700"/>
                  <a:gd name="connsiteX12" fmla="*/ 621740 w 733425"/>
                  <a:gd name="connsiteY12" fmla="*/ 578739 h 647700"/>
                  <a:gd name="connsiteX13" fmla="*/ 621740 w 733425"/>
                  <a:gd name="connsiteY13" fmla="*/ 410051 h 647700"/>
                  <a:gd name="connsiteX14" fmla="*/ 731473 w 733425"/>
                  <a:gd name="connsiteY14" fmla="*/ 286994 h 647700"/>
                  <a:gd name="connsiteX15" fmla="*/ 621740 w 733425"/>
                  <a:gd name="connsiteY15" fmla="*/ 177260 h 647700"/>
                  <a:gd name="connsiteX16" fmla="*/ 621740 w 733425"/>
                  <a:gd name="connsiteY16" fmla="*/ 7144 h 647700"/>
                  <a:gd name="connsiteX17" fmla="*/ 578973 w 733425"/>
                  <a:gd name="connsiteY17" fmla="*/ 47053 h 647700"/>
                  <a:gd name="connsiteX18" fmla="*/ 566019 w 733425"/>
                  <a:gd name="connsiteY18" fmla="*/ 58007 h 647700"/>
                  <a:gd name="connsiteX19" fmla="*/ 558875 w 733425"/>
                  <a:gd name="connsiteY19" fmla="*/ 63627 h 647700"/>
                  <a:gd name="connsiteX20" fmla="*/ 552969 w 733425"/>
                  <a:gd name="connsiteY20" fmla="*/ 68199 h 647700"/>
                  <a:gd name="connsiteX21" fmla="*/ 543444 w 733425"/>
                  <a:gd name="connsiteY21" fmla="*/ 75152 h 647700"/>
                  <a:gd name="connsiteX22" fmla="*/ 539730 w 733425"/>
                  <a:gd name="connsiteY22" fmla="*/ 77724 h 647700"/>
                  <a:gd name="connsiteX23" fmla="*/ 528681 w 733425"/>
                  <a:gd name="connsiteY23" fmla="*/ 84963 h 647700"/>
                  <a:gd name="connsiteX24" fmla="*/ 294175 w 733425"/>
                  <a:gd name="connsiteY24" fmla="*/ 152971 h 647700"/>
                  <a:gd name="connsiteX25" fmla="*/ 151586 w 733425"/>
                  <a:gd name="connsiteY25" fmla="*/ 152971 h 647700"/>
                  <a:gd name="connsiteX26" fmla="*/ 7192 w 733425"/>
                  <a:gd name="connsiteY26" fmla="*/ 290042 h 647700"/>
                  <a:gd name="connsiteX27" fmla="*/ 144263 w 733425"/>
                  <a:gd name="connsiteY27" fmla="*/ 434435 h 647700"/>
                  <a:gd name="connsiteX28" fmla="*/ 151586 w 733425"/>
                  <a:gd name="connsiteY28" fmla="*/ 434435 h 647700"/>
                  <a:gd name="connsiteX29" fmla="*/ 186352 w 733425"/>
                  <a:gd name="connsiteY29" fmla="*/ 434435 h 647700"/>
                  <a:gd name="connsiteX30" fmla="*/ 186352 w 733425"/>
                  <a:gd name="connsiteY30" fmla="*/ 594455 h 647700"/>
                  <a:gd name="connsiteX31" fmla="*/ 238549 w 733425"/>
                  <a:gd name="connsiteY31" fmla="*/ 641128 h 647700"/>
                  <a:gd name="connsiteX32" fmla="*/ 312939 w 733425"/>
                  <a:gd name="connsiteY32" fmla="*/ 555784 h 647700"/>
                  <a:gd name="connsiteX33" fmla="*/ 622692 w 733425"/>
                  <a:gd name="connsiteY33" fmla="*/ 215360 h 647700"/>
                  <a:gd name="connsiteX34" fmla="*/ 694292 w 733425"/>
                  <a:gd name="connsiteY34" fmla="*/ 300351 h 647700"/>
                  <a:gd name="connsiteX35" fmla="*/ 622692 w 733425"/>
                  <a:gd name="connsiteY35" fmla="*/ 371951 h 647700"/>
                  <a:gd name="connsiteX36" fmla="*/ 224452 w 733425"/>
                  <a:gd name="connsiteY36" fmla="*/ 191071 h 647700"/>
                  <a:gd name="connsiteX37" fmla="*/ 295699 w 733425"/>
                  <a:gd name="connsiteY37" fmla="*/ 191071 h 647700"/>
                  <a:gd name="connsiteX38" fmla="*/ 518203 w 733425"/>
                  <a:gd name="connsiteY38" fmla="*/ 134874 h 647700"/>
                  <a:gd name="connsiteX39" fmla="*/ 518203 w 733425"/>
                  <a:gd name="connsiteY39" fmla="*/ 452723 h 647700"/>
                  <a:gd name="connsiteX40" fmla="*/ 296175 w 733425"/>
                  <a:gd name="connsiteY40" fmla="*/ 396240 h 647700"/>
                  <a:gd name="connsiteX41" fmla="*/ 224452 w 733425"/>
                  <a:gd name="connsiteY41" fmla="*/ 39624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33425" h="647700">
                    <a:moveTo>
                      <a:pt x="312939" y="555784"/>
                    </a:moveTo>
                    <a:lnTo>
                      <a:pt x="312939" y="434816"/>
                    </a:lnTo>
                    <a:cubicBezTo>
                      <a:pt x="389556" y="438591"/>
                      <a:pt x="463900" y="462082"/>
                      <a:pt x="528776" y="503015"/>
                    </a:cubicBezTo>
                    <a:lnTo>
                      <a:pt x="539158" y="509873"/>
                    </a:lnTo>
                    <a:lnTo>
                      <a:pt x="543730" y="513017"/>
                    </a:lnTo>
                    <a:lnTo>
                      <a:pt x="552303" y="519398"/>
                    </a:lnTo>
                    <a:lnTo>
                      <a:pt x="558970" y="524542"/>
                    </a:lnTo>
                    <a:lnTo>
                      <a:pt x="565542" y="529685"/>
                    </a:lnTo>
                    <a:cubicBezTo>
                      <a:pt x="570019" y="533305"/>
                      <a:pt x="574401" y="537020"/>
                      <a:pt x="578687" y="540830"/>
                    </a:cubicBezTo>
                    <a:lnTo>
                      <a:pt x="580687" y="542544"/>
                    </a:lnTo>
                    <a:lnTo>
                      <a:pt x="590212" y="551212"/>
                    </a:lnTo>
                    <a:lnTo>
                      <a:pt x="590212" y="551212"/>
                    </a:lnTo>
                    <a:lnTo>
                      <a:pt x="621740" y="578739"/>
                    </a:lnTo>
                    <a:lnTo>
                      <a:pt x="621740" y="410051"/>
                    </a:lnTo>
                    <a:cubicBezTo>
                      <a:pt x="686023" y="406372"/>
                      <a:pt x="735153" y="351277"/>
                      <a:pt x="731473" y="286994"/>
                    </a:cubicBezTo>
                    <a:cubicBezTo>
                      <a:pt x="728088" y="227848"/>
                      <a:pt x="680885" y="180645"/>
                      <a:pt x="621740" y="177260"/>
                    </a:cubicBezTo>
                    <a:lnTo>
                      <a:pt x="621740" y="7144"/>
                    </a:lnTo>
                    <a:lnTo>
                      <a:pt x="578973" y="47053"/>
                    </a:lnTo>
                    <a:cubicBezTo>
                      <a:pt x="574782" y="50768"/>
                      <a:pt x="570495" y="54483"/>
                      <a:pt x="566019" y="58007"/>
                    </a:cubicBezTo>
                    <a:lnTo>
                      <a:pt x="558875" y="63627"/>
                    </a:lnTo>
                    <a:lnTo>
                      <a:pt x="552969" y="68199"/>
                    </a:lnTo>
                    <a:lnTo>
                      <a:pt x="543444" y="75152"/>
                    </a:lnTo>
                    <a:lnTo>
                      <a:pt x="539730" y="77724"/>
                    </a:lnTo>
                    <a:lnTo>
                      <a:pt x="528681" y="84963"/>
                    </a:lnTo>
                    <a:cubicBezTo>
                      <a:pt x="458367" y="129021"/>
                      <a:pt x="377150" y="152574"/>
                      <a:pt x="294175" y="152971"/>
                    </a:cubicBezTo>
                    <a:lnTo>
                      <a:pt x="151586" y="152971"/>
                    </a:lnTo>
                    <a:cubicBezTo>
                      <a:pt x="73862" y="150949"/>
                      <a:pt x="9215" y="212318"/>
                      <a:pt x="7192" y="290042"/>
                    </a:cubicBezTo>
                    <a:cubicBezTo>
                      <a:pt x="5170" y="367766"/>
                      <a:pt x="66539" y="432413"/>
                      <a:pt x="144263" y="434435"/>
                    </a:cubicBezTo>
                    <a:cubicBezTo>
                      <a:pt x="146703" y="434499"/>
                      <a:pt x="149145" y="434499"/>
                      <a:pt x="151586" y="434435"/>
                    </a:cubicBezTo>
                    <a:lnTo>
                      <a:pt x="186352" y="434435"/>
                    </a:lnTo>
                    <a:lnTo>
                      <a:pt x="186352" y="594455"/>
                    </a:lnTo>
                    <a:cubicBezTo>
                      <a:pt x="186352" y="621221"/>
                      <a:pt x="213879" y="641128"/>
                      <a:pt x="238549" y="641128"/>
                    </a:cubicBezTo>
                    <a:cubicBezTo>
                      <a:pt x="285603" y="641128"/>
                      <a:pt x="312939" y="609219"/>
                      <a:pt x="312939" y="555784"/>
                    </a:cubicBezTo>
                    <a:close/>
                    <a:moveTo>
                      <a:pt x="622692" y="215360"/>
                    </a:moveTo>
                    <a:cubicBezTo>
                      <a:pt x="665934" y="219058"/>
                      <a:pt x="697990" y="257110"/>
                      <a:pt x="694292" y="300351"/>
                    </a:cubicBezTo>
                    <a:cubicBezTo>
                      <a:pt x="691033" y="338463"/>
                      <a:pt x="660804" y="368692"/>
                      <a:pt x="622692" y="371951"/>
                    </a:cubicBezTo>
                    <a:close/>
                    <a:moveTo>
                      <a:pt x="224452" y="191071"/>
                    </a:moveTo>
                    <a:lnTo>
                      <a:pt x="295699" y="191071"/>
                    </a:lnTo>
                    <a:cubicBezTo>
                      <a:pt x="373291" y="190379"/>
                      <a:pt x="449588" y="171108"/>
                      <a:pt x="518203" y="134874"/>
                    </a:cubicBezTo>
                    <a:lnTo>
                      <a:pt x="518203" y="452723"/>
                    </a:lnTo>
                    <a:cubicBezTo>
                      <a:pt x="449769" y="416428"/>
                      <a:pt x="373634" y="397060"/>
                      <a:pt x="296175" y="396240"/>
                    </a:cubicBezTo>
                    <a:lnTo>
                      <a:pt x="224452" y="396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C7DBA40-11B8-4E0E-9C7C-B0962B9C9922}"/>
              </a:ext>
            </a:extLst>
          </p:cNvPr>
          <p:cNvGrpSpPr/>
          <p:nvPr/>
        </p:nvGrpSpPr>
        <p:grpSpPr>
          <a:xfrm>
            <a:off x="7477264" y="4975375"/>
            <a:ext cx="612000" cy="612000"/>
            <a:chOff x="641249" y="7405685"/>
            <a:chExt cx="612000" cy="612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44164B18-153D-4CB2-8F4C-7016C27E8729}"/>
                </a:ext>
              </a:extLst>
            </p:cNvPr>
            <p:cNvSpPr/>
            <p:nvPr/>
          </p:nvSpPr>
          <p:spPr>
            <a:xfrm>
              <a:off x="641249" y="740568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raphic 26">
              <a:extLst>
                <a:ext uri="{FF2B5EF4-FFF2-40B4-BE49-F238E27FC236}">
                  <a16:creationId xmlns:a16="http://schemas.microsoft.com/office/drawing/2014/main" xmlns="" id="{D8D2DA82-BBFF-4607-960A-89F315B566EA}"/>
                </a:ext>
              </a:extLst>
            </p:cNvPr>
            <p:cNvSpPr/>
            <p:nvPr/>
          </p:nvSpPr>
          <p:spPr>
            <a:xfrm>
              <a:off x="759625" y="7541292"/>
              <a:ext cx="375249" cy="340787"/>
            </a:xfrm>
            <a:custGeom>
              <a:avLst/>
              <a:gdLst>
                <a:gd name="connsiteX0" fmla="*/ 795814 w 933450"/>
                <a:gd name="connsiteY0" fmla="*/ 148518 h 847725"/>
                <a:gd name="connsiteX1" fmla="*/ 803434 w 933450"/>
                <a:gd name="connsiteY1" fmla="*/ 122801 h 847725"/>
                <a:gd name="connsiteX2" fmla="*/ 872014 w 933450"/>
                <a:gd name="connsiteY2" fmla="*/ 84701 h 847725"/>
                <a:gd name="connsiteX3" fmla="*/ 897731 w 933450"/>
                <a:gd name="connsiteY3" fmla="*/ 92321 h 847725"/>
                <a:gd name="connsiteX4" fmla="*/ 897731 w 933450"/>
                <a:gd name="connsiteY4" fmla="*/ 92321 h 847725"/>
                <a:gd name="connsiteX5" fmla="*/ 890111 w 933450"/>
                <a:gd name="connsiteY5" fmla="*/ 118038 h 847725"/>
                <a:gd name="connsiteX6" fmla="*/ 821531 w 933450"/>
                <a:gd name="connsiteY6" fmla="*/ 156138 h 847725"/>
                <a:gd name="connsiteX7" fmla="*/ 795814 w 933450"/>
                <a:gd name="connsiteY7" fmla="*/ 148518 h 847725"/>
                <a:gd name="connsiteX8" fmla="*/ 795814 w 933450"/>
                <a:gd name="connsiteY8" fmla="*/ 148518 h 847725"/>
                <a:gd name="connsiteX9" fmla="*/ 786289 w 933450"/>
                <a:gd name="connsiteY9" fmla="*/ 99941 h 847725"/>
                <a:gd name="connsiteX10" fmla="*/ 836771 w 933450"/>
                <a:gd name="connsiteY10" fmla="*/ 38028 h 847725"/>
                <a:gd name="connsiteX11" fmla="*/ 834866 w 933450"/>
                <a:gd name="connsiteY11" fmla="*/ 12311 h 847725"/>
                <a:gd name="connsiteX12" fmla="*/ 807244 w 933450"/>
                <a:gd name="connsiteY12" fmla="*/ 14216 h 847725"/>
                <a:gd name="connsiteX13" fmla="*/ 756761 w 933450"/>
                <a:gd name="connsiteY13" fmla="*/ 76128 h 847725"/>
                <a:gd name="connsiteX14" fmla="*/ 758666 w 933450"/>
                <a:gd name="connsiteY14" fmla="*/ 101846 h 847725"/>
                <a:gd name="connsiteX15" fmla="*/ 786289 w 933450"/>
                <a:gd name="connsiteY15" fmla="*/ 99941 h 847725"/>
                <a:gd name="connsiteX16" fmla="*/ 836771 w 933450"/>
                <a:gd name="connsiteY16" fmla="*/ 220908 h 847725"/>
                <a:gd name="connsiteX17" fmla="*/ 915829 w 933450"/>
                <a:gd name="connsiteY17" fmla="*/ 211383 h 847725"/>
                <a:gd name="connsiteX18" fmla="*/ 932021 w 933450"/>
                <a:gd name="connsiteY18" fmla="*/ 188523 h 847725"/>
                <a:gd name="connsiteX19" fmla="*/ 911066 w 933450"/>
                <a:gd name="connsiteY19" fmla="*/ 173283 h 847725"/>
                <a:gd name="connsiteX20" fmla="*/ 832009 w 933450"/>
                <a:gd name="connsiteY20" fmla="*/ 182808 h 847725"/>
                <a:gd name="connsiteX21" fmla="*/ 815816 w 933450"/>
                <a:gd name="connsiteY21" fmla="*/ 205668 h 847725"/>
                <a:gd name="connsiteX22" fmla="*/ 836771 w 933450"/>
                <a:gd name="connsiteY22" fmla="*/ 220908 h 847725"/>
                <a:gd name="connsiteX23" fmla="*/ 330994 w 933450"/>
                <a:gd name="connsiteY23" fmla="*/ 842891 h 847725"/>
                <a:gd name="connsiteX24" fmla="*/ 86201 w 933450"/>
                <a:gd name="connsiteY24" fmla="*/ 842891 h 847725"/>
                <a:gd name="connsiteX25" fmla="*/ 59531 w 933450"/>
                <a:gd name="connsiteY25" fmla="*/ 838128 h 847725"/>
                <a:gd name="connsiteX26" fmla="*/ 7144 w 933450"/>
                <a:gd name="connsiteY26" fmla="*/ 763833 h 847725"/>
                <a:gd name="connsiteX27" fmla="*/ 7144 w 933450"/>
                <a:gd name="connsiteY27" fmla="*/ 345686 h 847725"/>
                <a:gd name="connsiteX28" fmla="*/ 87154 w 933450"/>
                <a:gd name="connsiteY28" fmla="*/ 265676 h 847725"/>
                <a:gd name="connsiteX29" fmla="*/ 299561 w 933450"/>
                <a:gd name="connsiteY29" fmla="*/ 265676 h 847725"/>
                <a:gd name="connsiteX30" fmla="*/ 290036 w 933450"/>
                <a:gd name="connsiteY30" fmla="*/ 286631 h 847725"/>
                <a:gd name="connsiteX31" fmla="*/ 290989 w 933450"/>
                <a:gd name="connsiteY31" fmla="*/ 339018 h 847725"/>
                <a:gd name="connsiteX32" fmla="*/ 282416 w 933450"/>
                <a:gd name="connsiteY32" fmla="*/ 359973 h 847725"/>
                <a:gd name="connsiteX33" fmla="*/ 289084 w 933450"/>
                <a:gd name="connsiteY33" fmla="*/ 399026 h 847725"/>
                <a:gd name="connsiteX34" fmla="*/ 299561 w 933450"/>
                <a:gd name="connsiteY34" fmla="*/ 417123 h 847725"/>
                <a:gd name="connsiteX35" fmla="*/ 59531 w 933450"/>
                <a:gd name="connsiteY35" fmla="*/ 417123 h 847725"/>
                <a:gd name="connsiteX36" fmla="*/ 59531 w 933450"/>
                <a:gd name="connsiteY36" fmla="*/ 743831 h 847725"/>
                <a:gd name="connsiteX37" fmla="*/ 59531 w 933450"/>
                <a:gd name="connsiteY37" fmla="*/ 754308 h 847725"/>
                <a:gd name="connsiteX38" fmla="*/ 95726 w 933450"/>
                <a:gd name="connsiteY38" fmla="*/ 790503 h 847725"/>
                <a:gd name="connsiteX39" fmla="*/ 139541 w 933450"/>
                <a:gd name="connsiteY39" fmla="*/ 790503 h 847725"/>
                <a:gd name="connsiteX40" fmla="*/ 418624 w 933450"/>
                <a:gd name="connsiteY40" fmla="*/ 640961 h 847725"/>
                <a:gd name="connsiteX41" fmla="*/ 440531 w 933450"/>
                <a:gd name="connsiteY41" fmla="*/ 614291 h 847725"/>
                <a:gd name="connsiteX42" fmla="*/ 442436 w 933450"/>
                <a:gd name="connsiteY42" fmla="*/ 602861 h 847725"/>
                <a:gd name="connsiteX43" fmla="*/ 441484 w 933450"/>
                <a:gd name="connsiteY43" fmla="*/ 597146 h 847725"/>
                <a:gd name="connsiteX44" fmla="*/ 443389 w 933450"/>
                <a:gd name="connsiteY44" fmla="*/ 567618 h 847725"/>
                <a:gd name="connsiteX45" fmla="*/ 502444 w 933450"/>
                <a:gd name="connsiteY45" fmla="*/ 493323 h 847725"/>
                <a:gd name="connsiteX46" fmla="*/ 502444 w 933450"/>
                <a:gd name="connsiteY46" fmla="*/ 492371 h 847725"/>
                <a:gd name="connsiteX47" fmla="*/ 464344 w 933450"/>
                <a:gd name="connsiteY47" fmla="*/ 453318 h 847725"/>
                <a:gd name="connsiteX48" fmla="*/ 464344 w 933450"/>
                <a:gd name="connsiteY48" fmla="*/ 453318 h 847725"/>
                <a:gd name="connsiteX49" fmla="*/ 454819 w 933450"/>
                <a:gd name="connsiteY49" fmla="*/ 458081 h 847725"/>
                <a:gd name="connsiteX50" fmla="*/ 392906 w 933450"/>
                <a:gd name="connsiteY50" fmla="*/ 439983 h 847725"/>
                <a:gd name="connsiteX51" fmla="*/ 385286 w 933450"/>
                <a:gd name="connsiteY51" fmla="*/ 425696 h 847725"/>
                <a:gd name="connsiteX52" fmla="*/ 384334 w 933450"/>
                <a:gd name="connsiteY52" fmla="*/ 425696 h 847725"/>
                <a:gd name="connsiteX53" fmla="*/ 372904 w 933450"/>
                <a:gd name="connsiteY53" fmla="*/ 432363 h 847725"/>
                <a:gd name="connsiteX54" fmla="*/ 351949 w 933450"/>
                <a:gd name="connsiteY54" fmla="*/ 426648 h 847725"/>
                <a:gd name="connsiteX55" fmla="*/ 325279 w 933450"/>
                <a:gd name="connsiteY55" fmla="*/ 377118 h 847725"/>
                <a:gd name="connsiteX56" fmla="*/ 330994 w 933450"/>
                <a:gd name="connsiteY56" fmla="*/ 356163 h 847725"/>
                <a:gd name="connsiteX57" fmla="*/ 342424 w 933450"/>
                <a:gd name="connsiteY57" fmla="*/ 349496 h 847725"/>
                <a:gd name="connsiteX58" fmla="*/ 342424 w 933450"/>
                <a:gd name="connsiteY58" fmla="*/ 348543 h 847725"/>
                <a:gd name="connsiteX59" fmla="*/ 332899 w 933450"/>
                <a:gd name="connsiteY59" fmla="*/ 331398 h 847725"/>
                <a:gd name="connsiteX60" fmla="*/ 350996 w 933450"/>
                <a:gd name="connsiteY60" fmla="*/ 269486 h 847725"/>
                <a:gd name="connsiteX61" fmla="*/ 460534 w 933450"/>
                <a:gd name="connsiteY61" fmla="*/ 210431 h 847725"/>
                <a:gd name="connsiteX62" fmla="*/ 461486 w 933450"/>
                <a:gd name="connsiteY62" fmla="*/ 210431 h 847725"/>
                <a:gd name="connsiteX63" fmla="*/ 470059 w 933450"/>
                <a:gd name="connsiteY63" fmla="*/ 226623 h 847725"/>
                <a:gd name="connsiteX64" fmla="*/ 471011 w 933450"/>
                <a:gd name="connsiteY64" fmla="*/ 226623 h 847725"/>
                <a:gd name="connsiteX65" fmla="*/ 609124 w 933450"/>
                <a:gd name="connsiteY65" fmla="*/ 45648 h 847725"/>
                <a:gd name="connsiteX66" fmla="*/ 609124 w 933450"/>
                <a:gd name="connsiteY66" fmla="*/ 45648 h 847725"/>
                <a:gd name="connsiteX67" fmla="*/ 619601 w 933450"/>
                <a:gd name="connsiteY67" fmla="*/ 18978 h 847725"/>
                <a:gd name="connsiteX68" fmla="*/ 645319 w 933450"/>
                <a:gd name="connsiteY68" fmla="*/ 28503 h 847725"/>
                <a:gd name="connsiteX69" fmla="*/ 699611 w 933450"/>
                <a:gd name="connsiteY69" fmla="*/ 129468 h 847725"/>
                <a:gd name="connsiteX70" fmla="*/ 699611 w 933450"/>
                <a:gd name="connsiteY70" fmla="*/ 129468 h 847725"/>
                <a:gd name="connsiteX71" fmla="*/ 767239 w 933450"/>
                <a:gd name="connsiteY71" fmla="*/ 163758 h 847725"/>
                <a:gd name="connsiteX72" fmla="*/ 759619 w 933450"/>
                <a:gd name="connsiteY72" fmla="*/ 239006 h 847725"/>
                <a:gd name="connsiteX73" fmla="*/ 759619 w 933450"/>
                <a:gd name="connsiteY73" fmla="*/ 239006 h 847725"/>
                <a:gd name="connsiteX74" fmla="*/ 814864 w 933450"/>
                <a:gd name="connsiteY74" fmla="*/ 339971 h 847725"/>
                <a:gd name="connsiteX75" fmla="*/ 810101 w 933450"/>
                <a:gd name="connsiteY75" fmla="*/ 366641 h 847725"/>
                <a:gd name="connsiteX76" fmla="*/ 781526 w 933450"/>
                <a:gd name="connsiteY76" fmla="*/ 361878 h 847725"/>
                <a:gd name="connsiteX77" fmla="*/ 781526 w 933450"/>
                <a:gd name="connsiteY77" fmla="*/ 361878 h 847725"/>
                <a:gd name="connsiteX78" fmla="*/ 554831 w 933450"/>
                <a:gd name="connsiteY78" fmla="*/ 381881 h 847725"/>
                <a:gd name="connsiteX79" fmla="*/ 554831 w 933450"/>
                <a:gd name="connsiteY79" fmla="*/ 382833 h 847725"/>
                <a:gd name="connsiteX80" fmla="*/ 563404 w 933450"/>
                <a:gd name="connsiteY80" fmla="*/ 399026 h 847725"/>
                <a:gd name="connsiteX81" fmla="*/ 563404 w 933450"/>
                <a:gd name="connsiteY81" fmla="*/ 399978 h 847725"/>
                <a:gd name="connsiteX82" fmla="*/ 523399 w 933450"/>
                <a:gd name="connsiteY82" fmla="*/ 421886 h 847725"/>
                <a:gd name="connsiteX83" fmla="*/ 523399 w 933450"/>
                <a:gd name="connsiteY83" fmla="*/ 422838 h 847725"/>
                <a:gd name="connsiteX84" fmla="*/ 570071 w 933450"/>
                <a:gd name="connsiteY84" fmla="*/ 473321 h 847725"/>
                <a:gd name="connsiteX85" fmla="*/ 570071 w 933450"/>
                <a:gd name="connsiteY85" fmla="*/ 473321 h 847725"/>
                <a:gd name="connsiteX86" fmla="*/ 647224 w 933450"/>
                <a:gd name="connsiteY86" fmla="*/ 443793 h 847725"/>
                <a:gd name="connsiteX87" fmla="*/ 673894 w 933450"/>
                <a:gd name="connsiteY87" fmla="*/ 481893 h 847725"/>
                <a:gd name="connsiteX88" fmla="*/ 673894 w 933450"/>
                <a:gd name="connsiteY88" fmla="*/ 481893 h 847725"/>
                <a:gd name="connsiteX89" fmla="*/ 702469 w 933450"/>
                <a:gd name="connsiteY89" fmla="*/ 534281 h 847725"/>
                <a:gd name="connsiteX90" fmla="*/ 702469 w 933450"/>
                <a:gd name="connsiteY90" fmla="*/ 534281 h 847725"/>
                <a:gd name="connsiteX91" fmla="*/ 717709 w 933450"/>
                <a:gd name="connsiteY91" fmla="*/ 593336 h 847725"/>
                <a:gd name="connsiteX92" fmla="*/ 717709 w 933450"/>
                <a:gd name="connsiteY92" fmla="*/ 593336 h 847725"/>
                <a:gd name="connsiteX93" fmla="*/ 703421 w 933450"/>
                <a:gd name="connsiteY93" fmla="*/ 668583 h 847725"/>
                <a:gd name="connsiteX94" fmla="*/ 646271 w 933450"/>
                <a:gd name="connsiteY94" fmla="*/ 701921 h 847725"/>
                <a:gd name="connsiteX95" fmla="*/ 646271 w 933450"/>
                <a:gd name="connsiteY95" fmla="*/ 701921 h 847725"/>
                <a:gd name="connsiteX96" fmla="*/ 562451 w 933450"/>
                <a:gd name="connsiteY96" fmla="*/ 743831 h 847725"/>
                <a:gd name="connsiteX97" fmla="*/ 562451 w 933450"/>
                <a:gd name="connsiteY97" fmla="*/ 743831 h 847725"/>
                <a:gd name="connsiteX98" fmla="*/ 477679 w 933450"/>
                <a:gd name="connsiteY98" fmla="*/ 789551 h 847725"/>
                <a:gd name="connsiteX99" fmla="*/ 478631 w 933450"/>
                <a:gd name="connsiteY99" fmla="*/ 789551 h 847725"/>
                <a:gd name="connsiteX100" fmla="*/ 466249 w 933450"/>
                <a:gd name="connsiteY100" fmla="*/ 796218 h 847725"/>
                <a:gd name="connsiteX101" fmla="*/ 382429 w 933450"/>
                <a:gd name="connsiteY101" fmla="*/ 841938 h 847725"/>
                <a:gd name="connsiteX102" fmla="*/ 335756 w 933450"/>
                <a:gd name="connsiteY102" fmla="*/ 841938 h 847725"/>
                <a:gd name="connsiteX103" fmla="*/ 330994 w 933450"/>
                <a:gd name="connsiteY103" fmla="*/ 841938 h 847725"/>
                <a:gd name="connsiteX104" fmla="*/ 499586 w 933450"/>
                <a:gd name="connsiteY104" fmla="*/ 379023 h 847725"/>
                <a:gd name="connsiteX105" fmla="*/ 442436 w 933450"/>
                <a:gd name="connsiteY105" fmla="*/ 275201 h 847725"/>
                <a:gd name="connsiteX106" fmla="*/ 441484 w 933450"/>
                <a:gd name="connsiteY106" fmla="*/ 275201 h 847725"/>
                <a:gd name="connsiteX107" fmla="*/ 376714 w 933450"/>
                <a:gd name="connsiteY107" fmla="*/ 311396 h 847725"/>
                <a:gd name="connsiteX108" fmla="*/ 376714 w 933450"/>
                <a:gd name="connsiteY108" fmla="*/ 312348 h 847725"/>
                <a:gd name="connsiteX109" fmla="*/ 433864 w 933450"/>
                <a:gd name="connsiteY109" fmla="*/ 416171 h 847725"/>
                <a:gd name="connsiteX110" fmla="*/ 434816 w 933450"/>
                <a:gd name="connsiteY110" fmla="*/ 416171 h 847725"/>
                <a:gd name="connsiteX111" fmla="*/ 499586 w 933450"/>
                <a:gd name="connsiteY111" fmla="*/ 379023 h 847725"/>
                <a:gd name="connsiteX112" fmla="*/ 499586 w 933450"/>
                <a:gd name="connsiteY112" fmla="*/ 379023 h 847725"/>
                <a:gd name="connsiteX113" fmla="*/ 202406 w 933450"/>
                <a:gd name="connsiteY113" fmla="*/ 342828 h 847725"/>
                <a:gd name="connsiteX114" fmla="*/ 225266 w 933450"/>
                <a:gd name="connsiteY114" fmla="*/ 365688 h 847725"/>
                <a:gd name="connsiteX115" fmla="*/ 248126 w 933450"/>
                <a:gd name="connsiteY115" fmla="*/ 342828 h 847725"/>
                <a:gd name="connsiteX116" fmla="*/ 225266 w 933450"/>
                <a:gd name="connsiteY116" fmla="*/ 319968 h 847725"/>
                <a:gd name="connsiteX117" fmla="*/ 202406 w 933450"/>
                <a:gd name="connsiteY117" fmla="*/ 342828 h 847725"/>
                <a:gd name="connsiteX118" fmla="*/ 135731 w 933450"/>
                <a:gd name="connsiteY118" fmla="*/ 342828 h 847725"/>
                <a:gd name="connsiteX119" fmla="*/ 158591 w 933450"/>
                <a:gd name="connsiteY119" fmla="*/ 365688 h 847725"/>
                <a:gd name="connsiteX120" fmla="*/ 158591 w 933450"/>
                <a:gd name="connsiteY120" fmla="*/ 365688 h 847725"/>
                <a:gd name="connsiteX121" fmla="*/ 180499 w 933450"/>
                <a:gd name="connsiteY121" fmla="*/ 347591 h 847725"/>
                <a:gd name="connsiteX122" fmla="*/ 180499 w 933450"/>
                <a:gd name="connsiteY122" fmla="*/ 342828 h 847725"/>
                <a:gd name="connsiteX123" fmla="*/ 180499 w 933450"/>
                <a:gd name="connsiteY123" fmla="*/ 338066 h 847725"/>
                <a:gd name="connsiteX124" fmla="*/ 158591 w 933450"/>
                <a:gd name="connsiteY124" fmla="*/ 319968 h 847725"/>
                <a:gd name="connsiteX125" fmla="*/ 158591 w 933450"/>
                <a:gd name="connsiteY125" fmla="*/ 319968 h 847725"/>
                <a:gd name="connsiteX126" fmla="*/ 135731 w 933450"/>
                <a:gd name="connsiteY126" fmla="*/ 342828 h 847725"/>
                <a:gd name="connsiteX127" fmla="*/ 70009 w 933450"/>
                <a:gd name="connsiteY127" fmla="*/ 342828 h 847725"/>
                <a:gd name="connsiteX128" fmla="*/ 92869 w 933450"/>
                <a:gd name="connsiteY128" fmla="*/ 365688 h 847725"/>
                <a:gd name="connsiteX129" fmla="*/ 115729 w 933450"/>
                <a:gd name="connsiteY129" fmla="*/ 342828 h 847725"/>
                <a:gd name="connsiteX130" fmla="*/ 92869 w 933450"/>
                <a:gd name="connsiteY130" fmla="*/ 319968 h 847725"/>
                <a:gd name="connsiteX131" fmla="*/ 70009 w 933450"/>
                <a:gd name="connsiteY131" fmla="*/ 342828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33450" h="847725">
                  <a:moveTo>
                    <a:pt x="795814" y="148518"/>
                  </a:moveTo>
                  <a:cubicBezTo>
                    <a:pt x="791051" y="138993"/>
                    <a:pt x="793909" y="127563"/>
                    <a:pt x="803434" y="122801"/>
                  </a:cubicBezTo>
                  <a:lnTo>
                    <a:pt x="872014" y="84701"/>
                  </a:lnTo>
                  <a:cubicBezTo>
                    <a:pt x="881539" y="79938"/>
                    <a:pt x="892969" y="82796"/>
                    <a:pt x="897731" y="92321"/>
                  </a:cubicBezTo>
                  <a:lnTo>
                    <a:pt x="897731" y="92321"/>
                  </a:lnTo>
                  <a:cubicBezTo>
                    <a:pt x="902494" y="101846"/>
                    <a:pt x="899636" y="113276"/>
                    <a:pt x="890111" y="118038"/>
                  </a:cubicBezTo>
                  <a:lnTo>
                    <a:pt x="821531" y="156138"/>
                  </a:lnTo>
                  <a:cubicBezTo>
                    <a:pt x="812006" y="161853"/>
                    <a:pt x="800576" y="158043"/>
                    <a:pt x="795814" y="148518"/>
                  </a:cubicBezTo>
                  <a:lnTo>
                    <a:pt x="795814" y="148518"/>
                  </a:lnTo>
                  <a:close/>
                  <a:moveTo>
                    <a:pt x="786289" y="99941"/>
                  </a:moveTo>
                  <a:lnTo>
                    <a:pt x="836771" y="38028"/>
                  </a:lnTo>
                  <a:cubicBezTo>
                    <a:pt x="843439" y="30408"/>
                    <a:pt x="842486" y="18978"/>
                    <a:pt x="834866" y="12311"/>
                  </a:cubicBezTo>
                  <a:cubicBezTo>
                    <a:pt x="827246" y="4691"/>
                    <a:pt x="813911" y="5643"/>
                    <a:pt x="807244" y="14216"/>
                  </a:cubicBezTo>
                  <a:lnTo>
                    <a:pt x="756761" y="76128"/>
                  </a:lnTo>
                  <a:cubicBezTo>
                    <a:pt x="750094" y="83748"/>
                    <a:pt x="751046" y="95178"/>
                    <a:pt x="758666" y="101846"/>
                  </a:cubicBezTo>
                  <a:cubicBezTo>
                    <a:pt x="766286" y="108513"/>
                    <a:pt x="779621" y="108513"/>
                    <a:pt x="786289" y="99941"/>
                  </a:cubicBezTo>
                  <a:close/>
                  <a:moveTo>
                    <a:pt x="836771" y="220908"/>
                  </a:moveTo>
                  <a:lnTo>
                    <a:pt x="915829" y="211383"/>
                  </a:lnTo>
                  <a:cubicBezTo>
                    <a:pt x="927259" y="210431"/>
                    <a:pt x="933926" y="199953"/>
                    <a:pt x="932021" y="188523"/>
                  </a:cubicBezTo>
                  <a:cubicBezTo>
                    <a:pt x="930116" y="178998"/>
                    <a:pt x="920591" y="172331"/>
                    <a:pt x="911066" y="173283"/>
                  </a:cubicBezTo>
                  <a:lnTo>
                    <a:pt x="832009" y="182808"/>
                  </a:lnTo>
                  <a:cubicBezTo>
                    <a:pt x="820579" y="183761"/>
                    <a:pt x="813911" y="194238"/>
                    <a:pt x="815816" y="205668"/>
                  </a:cubicBezTo>
                  <a:cubicBezTo>
                    <a:pt x="817721" y="216146"/>
                    <a:pt x="827246" y="222813"/>
                    <a:pt x="836771" y="220908"/>
                  </a:cubicBezTo>
                  <a:close/>
                  <a:moveTo>
                    <a:pt x="330994" y="842891"/>
                  </a:moveTo>
                  <a:lnTo>
                    <a:pt x="86201" y="842891"/>
                  </a:lnTo>
                  <a:cubicBezTo>
                    <a:pt x="76676" y="842891"/>
                    <a:pt x="68104" y="840986"/>
                    <a:pt x="59531" y="838128"/>
                  </a:cubicBezTo>
                  <a:cubicBezTo>
                    <a:pt x="29051" y="826698"/>
                    <a:pt x="7144" y="798123"/>
                    <a:pt x="7144" y="763833"/>
                  </a:cubicBezTo>
                  <a:lnTo>
                    <a:pt x="7144" y="345686"/>
                  </a:lnTo>
                  <a:cubicBezTo>
                    <a:pt x="7144" y="300918"/>
                    <a:pt x="43339" y="265676"/>
                    <a:pt x="87154" y="265676"/>
                  </a:cubicBezTo>
                  <a:lnTo>
                    <a:pt x="299561" y="265676"/>
                  </a:lnTo>
                  <a:cubicBezTo>
                    <a:pt x="295751" y="272343"/>
                    <a:pt x="291941" y="279011"/>
                    <a:pt x="290036" y="286631"/>
                  </a:cubicBezTo>
                  <a:cubicBezTo>
                    <a:pt x="285274" y="303776"/>
                    <a:pt x="285274" y="321873"/>
                    <a:pt x="290989" y="339018"/>
                  </a:cubicBezTo>
                  <a:cubicBezTo>
                    <a:pt x="287179" y="344733"/>
                    <a:pt x="284321" y="352353"/>
                    <a:pt x="282416" y="359973"/>
                  </a:cubicBezTo>
                  <a:cubicBezTo>
                    <a:pt x="279559" y="373308"/>
                    <a:pt x="282416" y="387596"/>
                    <a:pt x="289084" y="399026"/>
                  </a:cubicBezTo>
                  <a:lnTo>
                    <a:pt x="299561" y="417123"/>
                  </a:lnTo>
                  <a:lnTo>
                    <a:pt x="59531" y="417123"/>
                  </a:lnTo>
                  <a:lnTo>
                    <a:pt x="59531" y="743831"/>
                  </a:lnTo>
                  <a:lnTo>
                    <a:pt x="59531" y="754308"/>
                  </a:lnTo>
                  <a:cubicBezTo>
                    <a:pt x="59531" y="774311"/>
                    <a:pt x="75724" y="790503"/>
                    <a:pt x="95726" y="790503"/>
                  </a:cubicBezTo>
                  <a:lnTo>
                    <a:pt x="139541" y="790503"/>
                  </a:lnTo>
                  <a:lnTo>
                    <a:pt x="418624" y="640961"/>
                  </a:lnTo>
                  <a:cubicBezTo>
                    <a:pt x="429101" y="635246"/>
                    <a:pt x="436721" y="625721"/>
                    <a:pt x="440531" y="614291"/>
                  </a:cubicBezTo>
                  <a:cubicBezTo>
                    <a:pt x="441484" y="609528"/>
                    <a:pt x="442436" y="605718"/>
                    <a:pt x="442436" y="602861"/>
                  </a:cubicBezTo>
                  <a:cubicBezTo>
                    <a:pt x="442436" y="600956"/>
                    <a:pt x="441484" y="599051"/>
                    <a:pt x="441484" y="597146"/>
                  </a:cubicBezTo>
                  <a:cubicBezTo>
                    <a:pt x="440531" y="589526"/>
                    <a:pt x="440531" y="579048"/>
                    <a:pt x="443389" y="567618"/>
                  </a:cubicBezTo>
                  <a:cubicBezTo>
                    <a:pt x="443389" y="567618"/>
                    <a:pt x="462439" y="509516"/>
                    <a:pt x="502444" y="493323"/>
                  </a:cubicBezTo>
                  <a:cubicBezTo>
                    <a:pt x="502444" y="493323"/>
                    <a:pt x="502444" y="493323"/>
                    <a:pt x="502444" y="492371"/>
                  </a:cubicBezTo>
                  <a:lnTo>
                    <a:pt x="464344" y="453318"/>
                  </a:lnTo>
                  <a:cubicBezTo>
                    <a:pt x="464344" y="453318"/>
                    <a:pt x="464344" y="453318"/>
                    <a:pt x="464344" y="453318"/>
                  </a:cubicBezTo>
                  <a:lnTo>
                    <a:pt x="454819" y="458081"/>
                  </a:lnTo>
                  <a:cubicBezTo>
                    <a:pt x="432911" y="470463"/>
                    <a:pt x="405289" y="461891"/>
                    <a:pt x="392906" y="439983"/>
                  </a:cubicBezTo>
                  <a:lnTo>
                    <a:pt x="385286" y="425696"/>
                  </a:lnTo>
                  <a:cubicBezTo>
                    <a:pt x="385286" y="425696"/>
                    <a:pt x="385286" y="425696"/>
                    <a:pt x="384334" y="425696"/>
                  </a:cubicBezTo>
                  <a:lnTo>
                    <a:pt x="372904" y="432363"/>
                  </a:lnTo>
                  <a:cubicBezTo>
                    <a:pt x="365284" y="436173"/>
                    <a:pt x="355759" y="433316"/>
                    <a:pt x="351949" y="426648"/>
                  </a:cubicBezTo>
                  <a:lnTo>
                    <a:pt x="325279" y="377118"/>
                  </a:lnTo>
                  <a:cubicBezTo>
                    <a:pt x="321469" y="369498"/>
                    <a:pt x="324326" y="359973"/>
                    <a:pt x="330994" y="356163"/>
                  </a:cubicBezTo>
                  <a:lnTo>
                    <a:pt x="342424" y="349496"/>
                  </a:lnTo>
                  <a:cubicBezTo>
                    <a:pt x="342424" y="349496"/>
                    <a:pt x="342424" y="349496"/>
                    <a:pt x="342424" y="348543"/>
                  </a:cubicBezTo>
                  <a:lnTo>
                    <a:pt x="332899" y="331398"/>
                  </a:lnTo>
                  <a:cubicBezTo>
                    <a:pt x="320516" y="309491"/>
                    <a:pt x="329089" y="281868"/>
                    <a:pt x="350996" y="269486"/>
                  </a:cubicBezTo>
                  <a:lnTo>
                    <a:pt x="460534" y="210431"/>
                  </a:lnTo>
                  <a:cubicBezTo>
                    <a:pt x="460534" y="210431"/>
                    <a:pt x="460534" y="210431"/>
                    <a:pt x="461486" y="210431"/>
                  </a:cubicBezTo>
                  <a:lnTo>
                    <a:pt x="470059" y="226623"/>
                  </a:lnTo>
                  <a:cubicBezTo>
                    <a:pt x="470059" y="226623"/>
                    <a:pt x="470059" y="226623"/>
                    <a:pt x="471011" y="226623"/>
                  </a:cubicBezTo>
                  <a:cubicBezTo>
                    <a:pt x="514826" y="192333"/>
                    <a:pt x="582454" y="128516"/>
                    <a:pt x="609124" y="45648"/>
                  </a:cubicBezTo>
                  <a:cubicBezTo>
                    <a:pt x="609124" y="45648"/>
                    <a:pt x="609124" y="45648"/>
                    <a:pt x="609124" y="45648"/>
                  </a:cubicBezTo>
                  <a:cubicBezTo>
                    <a:pt x="604361" y="36123"/>
                    <a:pt x="609124" y="23741"/>
                    <a:pt x="619601" y="18978"/>
                  </a:cubicBezTo>
                  <a:cubicBezTo>
                    <a:pt x="629126" y="15168"/>
                    <a:pt x="640556" y="19931"/>
                    <a:pt x="645319" y="28503"/>
                  </a:cubicBezTo>
                  <a:lnTo>
                    <a:pt x="699611" y="129468"/>
                  </a:lnTo>
                  <a:cubicBezTo>
                    <a:pt x="699611" y="129468"/>
                    <a:pt x="699611" y="129468"/>
                    <a:pt x="699611" y="129468"/>
                  </a:cubicBezTo>
                  <a:cubicBezTo>
                    <a:pt x="726281" y="125658"/>
                    <a:pt x="753904" y="138041"/>
                    <a:pt x="767239" y="163758"/>
                  </a:cubicBezTo>
                  <a:cubicBezTo>
                    <a:pt x="780574" y="188523"/>
                    <a:pt x="776764" y="219003"/>
                    <a:pt x="759619" y="239006"/>
                  </a:cubicBezTo>
                  <a:cubicBezTo>
                    <a:pt x="759619" y="239006"/>
                    <a:pt x="759619" y="239006"/>
                    <a:pt x="759619" y="239006"/>
                  </a:cubicBezTo>
                  <a:lnTo>
                    <a:pt x="814864" y="339971"/>
                  </a:lnTo>
                  <a:cubicBezTo>
                    <a:pt x="819626" y="348543"/>
                    <a:pt x="818674" y="359973"/>
                    <a:pt x="810101" y="366641"/>
                  </a:cubicBezTo>
                  <a:cubicBezTo>
                    <a:pt x="800576" y="374261"/>
                    <a:pt x="787241" y="371403"/>
                    <a:pt x="781526" y="361878"/>
                  </a:cubicBezTo>
                  <a:cubicBezTo>
                    <a:pt x="781526" y="361878"/>
                    <a:pt x="781526" y="361878"/>
                    <a:pt x="781526" y="361878"/>
                  </a:cubicBezTo>
                  <a:cubicBezTo>
                    <a:pt x="697706" y="339971"/>
                    <a:pt x="607219" y="362831"/>
                    <a:pt x="554831" y="381881"/>
                  </a:cubicBezTo>
                  <a:cubicBezTo>
                    <a:pt x="554831" y="381881"/>
                    <a:pt x="554831" y="381881"/>
                    <a:pt x="554831" y="382833"/>
                  </a:cubicBezTo>
                  <a:lnTo>
                    <a:pt x="563404" y="399026"/>
                  </a:lnTo>
                  <a:cubicBezTo>
                    <a:pt x="563404" y="399026"/>
                    <a:pt x="563404" y="399026"/>
                    <a:pt x="563404" y="399978"/>
                  </a:cubicBezTo>
                  <a:lnTo>
                    <a:pt x="523399" y="421886"/>
                  </a:lnTo>
                  <a:cubicBezTo>
                    <a:pt x="523399" y="421886"/>
                    <a:pt x="523399" y="421886"/>
                    <a:pt x="523399" y="422838"/>
                  </a:cubicBezTo>
                  <a:lnTo>
                    <a:pt x="570071" y="473321"/>
                  </a:lnTo>
                  <a:cubicBezTo>
                    <a:pt x="570071" y="473321"/>
                    <a:pt x="570071" y="473321"/>
                    <a:pt x="570071" y="473321"/>
                  </a:cubicBezTo>
                  <a:cubicBezTo>
                    <a:pt x="589121" y="459033"/>
                    <a:pt x="623411" y="438078"/>
                    <a:pt x="647224" y="443793"/>
                  </a:cubicBezTo>
                  <a:cubicBezTo>
                    <a:pt x="674846" y="450461"/>
                    <a:pt x="673894" y="479036"/>
                    <a:pt x="673894" y="481893"/>
                  </a:cubicBezTo>
                  <a:cubicBezTo>
                    <a:pt x="673894" y="481893"/>
                    <a:pt x="673894" y="481893"/>
                    <a:pt x="673894" y="481893"/>
                  </a:cubicBezTo>
                  <a:cubicBezTo>
                    <a:pt x="677704" y="482846"/>
                    <a:pt x="712946" y="493323"/>
                    <a:pt x="702469" y="534281"/>
                  </a:cubicBezTo>
                  <a:cubicBezTo>
                    <a:pt x="702469" y="534281"/>
                    <a:pt x="702469" y="534281"/>
                    <a:pt x="702469" y="534281"/>
                  </a:cubicBezTo>
                  <a:cubicBezTo>
                    <a:pt x="704374" y="536186"/>
                    <a:pt x="734854" y="555236"/>
                    <a:pt x="717709" y="593336"/>
                  </a:cubicBezTo>
                  <a:cubicBezTo>
                    <a:pt x="717709" y="593336"/>
                    <a:pt x="717709" y="593336"/>
                    <a:pt x="717709" y="593336"/>
                  </a:cubicBezTo>
                  <a:cubicBezTo>
                    <a:pt x="720566" y="596193"/>
                    <a:pt x="751999" y="626673"/>
                    <a:pt x="703421" y="668583"/>
                  </a:cubicBezTo>
                  <a:cubicBezTo>
                    <a:pt x="688181" y="680966"/>
                    <a:pt x="667226" y="693348"/>
                    <a:pt x="646271" y="701921"/>
                  </a:cubicBezTo>
                  <a:cubicBezTo>
                    <a:pt x="646271" y="701921"/>
                    <a:pt x="646271" y="701921"/>
                    <a:pt x="646271" y="701921"/>
                  </a:cubicBezTo>
                  <a:lnTo>
                    <a:pt x="562451" y="743831"/>
                  </a:lnTo>
                  <a:cubicBezTo>
                    <a:pt x="562451" y="743831"/>
                    <a:pt x="562451" y="743831"/>
                    <a:pt x="562451" y="743831"/>
                  </a:cubicBezTo>
                  <a:lnTo>
                    <a:pt x="477679" y="789551"/>
                  </a:lnTo>
                  <a:lnTo>
                    <a:pt x="478631" y="789551"/>
                  </a:lnTo>
                  <a:lnTo>
                    <a:pt x="466249" y="796218"/>
                  </a:lnTo>
                  <a:lnTo>
                    <a:pt x="382429" y="841938"/>
                  </a:lnTo>
                  <a:lnTo>
                    <a:pt x="335756" y="841938"/>
                  </a:lnTo>
                  <a:lnTo>
                    <a:pt x="330994" y="841938"/>
                  </a:lnTo>
                  <a:close/>
                  <a:moveTo>
                    <a:pt x="499586" y="379023"/>
                  </a:moveTo>
                  <a:lnTo>
                    <a:pt x="442436" y="275201"/>
                  </a:lnTo>
                  <a:cubicBezTo>
                    <a:pt x="442436" y="275201"/>
                    <a:pt x="442436" y="275201"/>
                    <a:pt x="441484" y="275201"/>
                  </a:cubicBezTo>
                  <a:lnTo>
                    <a:pt x="376714" y="311396"/>
                  </a:lnTo>
                  <a:cubicBezTo>
                    <a:pt x="376714" y="311396"/>
                    <a:pt x="376714" y="311396"/>
                    <a:pt x="376714" y="312348"/>
                  </a:cubicBezTo>
                  <a:lnTo>
                    <a:pt x="433864" y="416171"/>
                  </a:lnTo>
                  <a:cubicBezTo>
                    <a:pt x="433864" y="416171"/>
                    <a:pt x="433864" y="416171"/>
                    <a:pt x="434816" y="416171"/>
                  </a:cubicBezTo>
                  <a:lnTo>
                    <a:pt x="499586" y="379023"/>
                  </a:lnTo>
                  <a:cubicBezTo>
                    <a:pt x="499586" y="379976"/>
                    <a:pt x="499586" y="379023"/>
                    <a:pt x="499586" y="379023"/>
                  </a:cubicBezTo>
                  <a:close/>
                  <a:moveTo>
                    <a:pt x="202406" y="342828"/>
                  </a:moveTo>
                  <a:cubicBezTo>
                    <a:pt x="202406" y="355211"/>
                    <a:pt x="212884" y="365688"/>
                    <a:pt x="225266" y="365688"/>
                  </a:cubicBezTo>
                  <a:cubicBezTo>
                    <a:pt x="237649" y="365688"/>
                    <a:pt x="248126" y="355211"/>
                    <a:pt x="248126" y="342828"/>
                  </a:cubicBezTo>
                  <a:cubicBezTo>
                    <a:pt x="248126" y="330446"/>
                    <a:pt x="237649" y="319968"/>
                    <a:pt x="225266" y="319968"/>
                  </a:cubicBezTo>
                  <a:cubicBezTo>
                    <a:pt x="212884" y="319968"/>
                    <a:pt x="202406" y="330446"/>
                    <a:pt x="202406" y="342828"/>
                  </a:cubicBezTo>
                  <a:close/>
                  <a:moveTo>
                    <a:pt x="135731" y="342828"/>
                  </a:moveTo>
                  <a:cubicBezTo>
                    <a:pt x="135731" y="355211"/>
                    <a:pt x="146209" y="365688"/>
                    <a:pt x="158591" y="365688"/>
                  </a:cubicBezTo>
                  <a:lnTo>
                    <a:pt x="158591" y="365688"/>
                  </a:lnTo>
                  <a:cubicBezTo>
                    <a:pt x="170021" y="365688"/>
                    <a:pt x="178594" y="358068"/>
                    <a:pt x="180499" y="347591"/>
                  </a:cubicBezTo>
                  <a:cubicBezTo>
                    <a:pt x="180499" y="345686"/>
                    <a:pt x="180499" y="344733"/>
                    <a:pt x="180499" y="342828"/>
                  </a:cubicBezTo>
                  <a:cubicBezTo>
                    <a:pt x="180499" y="340923"/>
                    <a:pt x="180499" y="339971"/>
                    <a:pt x="180499" y="338066"/>
                  </a:cubicBezTo>
                  <a:cubicBezTo>
                    <a:pt x="178594" y="327588"/>
                    <a:pt x="169069" y="319968"/>
                    <a:pt x="158591" y="319968"/>
                  </a:cubicBezTo>
                  <a:lnTo>
                    <a:pt x="158591" y="319968"/>
                  </a:lnTo>
                  <a:cubicBezTo>
                    <a:pt x="146209" y="319968"/>
                    <a:pt x="135731" y="330446"/>
                    <a:pt x="135731" y="342828"/>
                  </a:cubicBezTo>
                  <a:close/>
                  <a:moveTo>
                    <a:pt x="70009" y="342828"/>
                  </a:moveTo>
                  <a:cubicBezTo>
                    <a:pt x="70009" y="355211"/>
                    <a:pt x="80486" y="365688"/>
                    <a:pt x="92869" y="365688"/>
                  </a:cubicBezTo>
                  <a:cubicBezTo>
                    <a:pt x="105251" y="365688"/>
                    <a:pt x="115729" y="355211"/>
                    <a:pt x="115729" y="342828"/>
                  </a:cubicBezTo>
                  <a:cubicBezTo>
                    <a:pt x="115729" y="330446"/>
                    <a:pt x="105251" y="319968"/>
                    <a:pt x="92869" y="319968"/>
                  </a:cubicBezTo>
                  <a:cubicBezTo>
                    <a:pt x="79534" y="319968"/>
                    <a:pt x="70009" y="330446"/>
                    <a:pt x="70009" y="342828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788CAD95-BFF0-4360-82AB-3B519C423066}"/>
              </a:ext>
            </a:extLst>
          </p:cNvPr>
          <p:cNvGrpSpPr/>
          <p:nvPr/>
        </p:nvGrpSpPr>
        <p:grpSpPr>
          <a:xfrm>
            <a:off x="1858969" y="4975375"/>
            <a:ext cx="612000" cy="612000"/>
            <a:chOff x="641249" y="3711445"/>
            <a:chExt cx="612000" cy="612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655437C2-9B33-42E4-B218-D57A0293014A}"/>
                </a:ext>
              </a:extLst>
            </p:cNvPr>
            <p:cNvSpPr/>
            <p:nvPr/>
          </p:nvSpPr>
          <p:spPr>
            <a:xfrm>
              <a:off x="641249" y="37114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raphic 4">
              <a:extLst>
                <a:ext uri="{FF2B5EF4-FFF2-40B4-BE49-F238E27FC236}">
                  <a16:creationId xmlns:a16="http://schemas.microsoft.com/office/drawing/2014/main" xmlns="" id="{839F951D-8FFB-473E-8106-8C05E9FBDE30}"/>
                </a:ext>
              </a:extLst>
            </p:cNvPr>
            <p:cNvSpPr/>
            <p:nvPr/>
          </p:nvSpPr>
          <p:spPr>
            <a:xfrm>
              <a:off x="773251" y="3886472"/>
              <a:ext cx="347997" cy="305558"/>
            </a:xfrm>
            <a:custGeom>
              <a:avLst/>
              <a:gdLst>
                <a:gd name="connsiteX0" fmla="*/ 628650 w 781050"/>
                <a:gd name="connsiteY0" fmla="*/ 666750 h 685800"/>
                <a:gd name="connsiteX1" fmla="*/ 609600 w 781050"/>
                <a:gd name="connsiteY1" fmla="*/ 685800 h 685800"/>
                <a:gd name="connsiteX2" fmla="*/ 171450 w 781050"/>
                <a:gd name="connsiteY2" fmla="*/ 685800 h 685800"/>
                <a:gd name="connsiteX3" fmla="*/ 152400 w 781050"/>
                <a:gd name="connsiteY3" fmla="*/ 666750 h 685800"/>
                <a:gd name="connsiteX4" fmla="*/ 171450 w 781050"/>
                <a:gd name="connsiteY4" fmla="*/ 647700 h 685800"/>
                <a:gd name="connsiteX5" fmla="*/ 371475 w 781050"/>
                <a:gd name="connsiteY5" fmla="*/ 647700 h 685800"/>
                <a:gd name="connsiteX6" fmla="*/ 371475 w 781050"/>
                <a:gd name="connsiteY6" fmla="*/ 590550 h 685800"/>
                <a:gd name="connsiteX7" fmla="*/ 409575 w 781050"/>
                <a:gd name="connsiteY7" fmla="*/ 590550 h 685800"/>
                <a:gd name="connsiteX8" fmla="*/ 409575 w 781050"/>
                <a:gd name="connsiteY8" fmla="*/ 647700 h 685800"/>
                <a:gd name="connsiteX9" fmla="*/ 609600 w 781050"/>
                <a:gd name="connsiteY9" fmla="*/ 647700 h 685800"/>
                <a:gd name="connsiteX10" fmla="*/ 628650 w 781050"/>
                <a:gd name="connsiteY10" fmla="*/ 666750 h 685800"/>
                <a:gd name="connsiteX11" fmla="*/ 781050 w 781050"/>
                <a:gd name="connsiteY11" fmla="*/ 0 h 685800"/>
                <a:gd name="connsiteX12" fmla="*/ 781050 w 781050"/>
                <a:gd name="connsiteY12" fmla="*/ 552450 h 685800"/>
                <a:gd name="connsiteX13" fmla="*/ 0 w 781050"/>
                <a:gd name="connsiteY13" fmla="*/ 552450 h 685800"/>
                <a:gd name="connsiteX14" fmla="*/ 0 w 781050"/>
                <a:gd name="connsiteY14" fmla="*/ 0 h 685800"/>
                <a:gd name="connsiteX15" fmla="*/ 781050 w 781050"/>
                <a:gd name="connsiteY15" fmla="*/ 0 h 685800"/>
                <a:gd name="connsiteX16" fmla="*/ 723900 w 781050"/>
                <a:gd name="connsiteY16" fmla="*/ 76200 h 685800"/>
                <a:gd name="connsiteX17" fmla="*/ 704850 w 781050"/>
                <a:gd name="connsiteY17" fmla="*/ 57150 h 685800"/>
                <a:gd name="connsiteX18" fmla="*/ 76200 w 781050"/>
                <a:gd name="connsiteY18" fmla="*/ 57150 h 685800"/>
                <a:gd name="connsiteX19" fmla="*/ 57150 w 781050"/>
                <a:gd name="connsiteY19" fmla="*/ 76200 h 685800"/>
                <a:gd name="connsiteX20" fmla="*/ 57150 w 781050"/>
                <a:gd name="connsiteY20" fmla="*/ 476250 h 685800"/>
                <a:gd name="connsiteX21" fmla="*/ 76200 w 781050"/>
                <a:gd name="connsiteY21" fmla="*/ 495300 h 685800"/>
                <a:gd name="connsiteX22" fmla="*/ 704850 w 781050"/>
                <a:gd name="connsiteY22" fmla="*/ 495300 h 685800"/>
                <a:gd name="connsiteX23" fmla="*/ 723900 w 781050"/>
                <a:gd name="connsiteY23" fmla="*/ 476250 h 685800"/>
                <a:gd name="connsiteX24" fmla="*/ 723900 w 781050"/>
                <a:gd name="connsiteY24" fmla="*/ 76200 h 685800"/>
                <a:gd name="connsiteX25" fmla="*/ 95250 w 781050"/>
                <a:gd name="connsiteY25" fmla="*/ 457200 h 685800"/>
                <a:gd name="connsiteX26" fmla="*/ 685800 w 781050"/>
                <a:gd name="connsiteY26" fmla="*/ 457200 h 685800"/>
                <a:gd name="connsiteX27" fmla="*/ 685800 w 781050"/>
                <a:gd name="connsiteY27" fmla="*/ 95250 h 685800"/>
                <a:gd name="connsiteX28" fmla="*/ 95250 w 781050"/>
                <a:gd name="connsiteY28" fmla="*/ 95250 h 685800"/>
                <a:gd name="connsiteX29" fmla="*/ 95250 w 781050"/>
                <a:gd name="connsiteY29" fmla="*/ 4572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1050" h="685800">
                  <a:moveTo>
                    <a:pt x="628650" y="666750"/>
                  </a:moveTo>
                  <a:cubicBezTo>
                    <a:pt x="628650" y="677228"/>
                    <a:pt x="620078" y="685800"/>
                    <a:pt x="609600" y="685800"/>
                  </a:cubicBezTo>
                  <a:lnTo>
                    <a:pt x="171450" y="685800"/>
                  </a:lnTo>
                  <a:cubicBezTo>
                    <a:pt x="160973" y="685800"/>
                    <a:pt x="152400" y="677228"/>
                    <a:pt x="152400" y="666750"/>
                  </a:cubicBezTo>
                  <a:cubicBezTo>
                    <a:pt x="152400" y="656273"/>
                    <a:pt x="160973" y="647700"/>
                    <a:pt x="171450" y="647700"/>
                  </a:cubicBezTo>
                  <a:lnTo>
                    <a:pt x="371475" y="647700"/>
                  </a:lnTo>
                  <a:lnTo>
                    <a:pt x="371475" y="590550"/>
                  </a:lnTo>
                  <a:lnTo>
                    <a:pt x="409575" y="590550"/>
                  </a:lnTo>
                  <a:lnTo>
                    <a:pt x="409575" y="647700"/>
                  </a:lnTo>
                  <a:lnTo>
                    <a:pt x="609600" y="647700"/>
                  </a:lnTo>
                  <a:cubicBezTo>
                    <a:pt x="620078" y="647700"/>
                    <a:pt x="628650" y="656273"/>
                    <a:pt x="628650" y="666750"/>
                  </a:cubicBezTo>
                  <a:close/>
                  <a:moveTo>
                    <a:pt x="781050" y="0"/>
                  </a:moveTo>
                  <a:lnTo>
                    <a:pt x="781050" y="552450"/>
                  </a:lnTo>
                  <a:lnTo>
                    <a:pt x="0" y="552450"/>
                  </a:lnTo>
                  <a:lnTo>
                    <a:pt x="0" y="0"/>
                  </a:lnTo>
                  <a:lnTo>
                    <a:pt x="781050" y="0"/>
                  </a:lnTo>
                  <a:close/>
                  <a:moveTo>
                    <a:pt x="723900" y="76200"/>
                  </a:moveTo>
                  <a:cubicBezTo>
                    <a:pt x="723900" y="65723"/>
                    <a:pt x="715328" y="57150"/>
                    <a:pt x="704850" y="57150"/>
                  </a:cubicBezTo>
                  <a:lnTo>
                    <a:pt x="76200" y="57150"/>
                  </a:lnTo>
                  <a:cubicBezTo>
                    <a:pt x="65723" y="57150"/>
                    <a:pt x="57150" y="65723"/>
                    <a:pt x="57150" y="76200"/>
                  </a:cubicBezTo>
                  <a:lnTo>
                    <a:pt x="57150" y="476250"/>
                  </a:lnTo>
                  <a:cubicBezTo>
                    <a:pt x="57150" y="486728"/>
                    <a:pt x="65723" y="495300"/>
                    <a:pt x="76200" y="495300"/>
                  </a:cubicBezTo>
                  <a:lnTo>
                    <a:pt x="704850" y="495300"/>
                  </a:lnTo>
                  <a:cubicBezTo>
                    <a:pt x="715328" y="495300"/>
                    <a:pt x="723900" y="486728"/>
                    <a:pt x="723900" y="476250"/>
                  </a:cubicBezTo>
                  <a:lnTo>
                    <a:pt x="723900" y="76200"/>
                  </a:lnTo>
                  <a:close/>
                  <a:moveTo>
                    <a:pt x="95250" y="457200"/>
                  </a:moveTo>
                  <a:lnTo>
                    <a:pt x="685800" y="457200"/>
                  </a:lnTo>
                  <a:lnTo>
                    <a:pt x="685800" y="95250"/>
                  </a:lnTo>
                  <a:lnTo>
                    <a:pt x="95250" y="95250"/>
                  </a:lnTo>
                  <a:lnTo>
                    <a:pt x="95250" y="457200"/>
                  </a:ln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DD521AF-5A01-408E-A539-20A6C45AA1D3}"/>
              </a:ext>
            </a:extLst>
          </p:cNvPr>
          <p:cNvGrpSpPr/>
          <p:nvPr/>
        </p:nvGrpSpPr>
        <p:grpSpPr>
          <a:xfrm>
            <a:off x="4106287" y="4975375"/>
            <a:ext cx="612000" cy="612000"/>
            <a:chOff x="641249" y="8329246"/>
            <a:chExt cx="612000" cy="612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CF53F6EF-46B7-484E-923A-0C4BF8CD4DA0}"/>
                </a:ext>
              </a:extLst>
            </p:cNvPr>
            <p:cNvSpPr/>
            <p:nvPr/>
          </p:nvSpPr>
          <p:spPr>
            <a:xfrm>
              <a:off x="641249" y="8329246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4B290D2-6B73-4488-97F0-4FD99CCFD59A}"/>
                </a:ext>
              </a:extLst>
            </p:cNvPr>
            <p:cNvSpPr/>
            <p:nvPr/>
          </p:nvSpPr>
          <p:spPr>
            <a:xfrm>
              <a:off x="781107" y="8692591"/>
              <a:ext cx="327482" cy="109160"/>
            </a:xfrm>
            <a:custGeom>
              <a:avLst/>
              <a:gdLst>
                <a:gd name="connsiteX0" fmla="*/ 414337 w 428625"/>
                <a:gd name="connsiteY0" fmla="*/ 87916 h 142875"/>
                <a:gd name="connsiteX1" fmla="*/ 405956 w 428625"/>
                <a:gd name="connsiteY1" fmla="*/ 87916 h 142875"/>
                <a:gd name="connsiteX2" fmla="*/ 405956 w 428625"/>
                <a:gd name="connsiteY2" fmla="*/ 84677 h 142875"/>
                <a:gd name="connsiteX3" fmla="*/ 372142 w 428625"/>
                <a:gd name="connsiteY3" fmla="*/ 54769 h 142875"/>
                <a:gd name="connsiteX4" fmla="*/ 385001 w 428625"/>
                <a:gd name="connsiteY4" fmla="*/ 30099 h 142875"/>
                <a:gd name="connsiteX5" fmla="*/ 354902 w 428625"/>
                <a:gd name="connsiteY5" fmla="*/ 0 h 142875"/>
                <a:gd name="connsiteX6" fmla="*/ 324803 w 428625"/>
                <a:gd name="connsiteY6" fmla="*/ 30099 h 142875"/>
                <a:gd name="connsiteX7" fmla="*/ 337661 w 428625"/>
                <a:gd name="connsiteY7" fmla="*/ 54769 h 142875"/>
                <a:gd name="connsiteX8" fmla="*/ 303848 w 428625"/>
                <a:gd name="connsiteY8" fmla="*/ 84677 h 142875"/>
                <a:gd name="connsiteX9" fmla="*/ 303848 w 428625"/>
                <a:gd name="connsiteY9" fmla="*/ 87916 h 142875"/>
                <a:gd name="connsiteX10" fmla="*/ 268510 w 428625"/>
                <a:gd name="connsiteY10" fmla="*/ 87916 h 142875"/>
                <a:gd name="connsiteX11" fmla="*/ 268510 w 428625"/>
                <a:gd name="connsiteY11" fmla="*/ 84677 h 142875"/>
                <a:gd name="connsiteX12" fmla="*/ 234696 w 428625"/>
                <a:gd name="connsiteY12" fmla="*/ 54769 h 142875"/>
                <a:gd name="connsiteX13" fmla="*/ 247555 w 428625"/>
                <a:gd name="connsiteY13" fmla="*/ 30099 h 142875"/>
                <a:gd name="connsiteX14" fmla="*/ 217456 w 428625"/>
                <a:gd name="connsiteY14" fmla="*/ 0 h 142875"/>
                <a:gd name="connsiteX15" fmla="*/ 187357 w 428625"/>
                <a:gd name="connsiteY15" fmla="*/ 30099 h 142875"/>
                <a:gd name="connsiteX16" fmla="*/ 200216 w 428625"/>
                <a:gd name="connsiteY16" fmla="*/ 54769 h 142875"/>
                <a:gd name="connsiteX17" fmla="*/ 166402 w 428625"/>
                <a:gd name="connsiteY17" fmla="*/ 84677 h 142875"/>
                <a:gd name="connsiteX18" fmla="*/ 166402 w 428625"/>
                <a:gd name="connsiteY18" fmla="*/ 87916 h 142875"/>
                <a:gd name="connsiteX19" fmla="*/ 131064 w 428625"/>
                <a:gd name="connsiteY19" fmla="*/ 87916 h 142875"/>
                <a:gd name="connsiteX20" fmla="*/ 131064 w 428625"/>
                <a:gd name="connsiteY20" fmla="*/ 84677 h 142875"/>
                <a:gd name="connsiteX21" fmla="*/ 97250 w 428625"/>
                <a:gd name="connsiteY21" fmla="*/ 54769 h 142875"/>
                <a:gd name="connsiteX22" fmla="*/ 110109 w 428625"/>
                <a:gd name="connsiteY22" fmla="*/ 30099 h 142875"/>
                <a:gd name="connsiteX23" fmla="*/ 80010 w 428625"/>
                <a:gd name="connsiteY23" fmla="*/ 0 h 142875"/>
                <a:gd name="connsiteX24" fmla="*/ 49911 w 428625"/>
                <a:gd name="connsiteY24" fmla="*/ 30099 h 142875"/>
                <a:gd name="connsiteX25" fmla="*/ 62770 w 428625"/>
                <a:gd name="connsiteY25" fmla="*/ 54769 h 142875"/>
                <a:gd name="connsiteX26" fmla="*/ 28956 w 428625"/>
                <a:gd name="connsiteY26" fmla="*/ 84677 h 142875"/>
                <a:gd name="connsiteX27" fmla="*/ 28956 w 428625"/>
                <a:gd name="connsiteY27" fmla="*/ 87916 h 142875"/>
                <a:gd name="connsiteX28" fmla="*/ 20574 w 428625"/>
                <a:gd name="connsiteY28" fmla="*/ 87916 h 142875"/>
                <a:gd name="connsiteX29" fmla="*/ 0 w 428625"/>
                <a:gd name="connsiteY29" fmla="*/ 108490 h 142875"/>
                <a:gd name="connsiteX30" fmla="*/ 0 w 428625"/>
                <a:gd name="connsiteY30" fmla="*/ 147161 h 142875"/>
                <a:gd name="connsiteX31" fmla="*/ 434912 w 428625"/>
                <a:gd name="connsiteY31" fmla="*/ 147161 h 142875"/>
                <a:gd name="connsiteX32" fmla="*/ 434912 w 428625"/>
                <a:gd name="connsiteY32" fmla="*/ 108490 h 142875"/>
                <a:gd name="connsiteX33" fmla="*/ 414337 w 428625"/>
                <a:gd name="connsiteY33" fmla="*/ 8791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8625" h="142875">
                  <a:moveTo>
                    <a:pt x="414337" y="87916"/>
                  </a:moveTo>
                  <a:lnTo>
                    <a:pt x="405956" y="87916"/>
                  </a:lnTo>
                  <a:lnTo>
                    <a:pt x="405956" y="84677"/>
                  </a:lnTo>
                  <a:cubicBezTo>
                    <a:pt x="405956" y="67913"/>
                    <a:pt x="387001" y="59150"/>
                    <a:pt x="372142" y="54769"/>
                  </a:cubicBezTo>
                  <a:cubicBezTo>
                    <a:pt x="379857" y="49340"/>
                    <a:pt x="385001" y="40291"/>
                    <a:pt x="385001" y="30099"/>
                  </a:cubicBezTo>
                  <a:cubicBezTo>
                    <a:pt x="385001" y="13526"/>
                    <a:pt x="371570" y="0"/>
                    <a:pt x="354902" y="0"/>
                  </a:cubicBezTo>
                  <a:cubicBezTo>
                    <a:pt x="338233" y="0"/>
                    <a:pt x="324803" y="13430"/>
                    <a:pt x="324803" y="30099"/>
                  </a:cubicBezTo>
                  <a:cubicBezTo>
                    <a:pt x="324803" y="40291"/>
                    <a:pt x="329851" y="49340"/>
                    <a:pt x="337661" y="54769"/>
                  </a:cubicBezTo>
                  <a:cubicBezTo>
                    <a:pt x="322802" y="59055"/>
                    <a:pt x="303848" y="67913"/>
                    <a:pt x="303848" y="84677"/>
                  </a:cubicBezTo>
                  <a:lnTo>
                    <a:pt x="303848" y="87916"/>
                  </a:lnTo>
                  <a:lnTo>
                    <a:pt x="268510" y="87916"/>
                  </a:lnTo>
                  <a:lnTo>
                    <a:pt x="268510" y="84677"/>
                  </a:lnTo>
                  <a:cubicBezTo>
                    <a:pt x="268510" y="67913"/>
                    <a:pt x="249555" y="59150"/>
                    <a:pt x="234696" y="54769"/>
                  </a:cubicBezTo>
                  <a:cubicBezTo>
                    <a:pt x="242411" y="49340"/>
                    <a:pt x="247555" y="40291"/>
                    <a:pt x="247555" y="30099"/>
                  </a:cubicBezTo>
                  <a:cubicBezTo>
                    <a:pt x="247555" y="13526"/>
                    <a:pt x="234125" y="0"/>
                    <a:pt x="217456" y="0"/>
                  </a:cubicBezTo>
                  <a:cubicBezTo>
                    <a:pt x="200882" y="0"/>
                    <a:pt x="187357" y="13430"/>
                    <a:pt x="187357" y="30099"/>
                  </a:cubicBezTo>
                  <a:cubicBezTo>
                    <a:pt x="187357" y="40291"/>
                    <a:pt x="192405" y="49340"/>
                    <a:pt x="200216" y="54769"/>
                  </a:cubicBezTo>
                  <a:cubicBezTo>
                    <a:pt x="185452" y="59055"/>
                    <a:pt x="166402" y="67913"/>
                    <a:pt x="166402" y="84677"/>
                  </a:cubicBezTo>
                  <a:lnTo>
                    <a:pt x="166402" y="87916"/>
                  </a:lnTo>
                  <a:lnTo>
                    <a:pt x="131064" y="87916"/>
                  </a:lnTo>
                  <a:lnTo>
                    <a:pt x="131064" y="84677"/>
                  </a:lnTo>
                  <a:cubicBezTo>
                    <a:pt x="131064" y="67913"/>
                    <a:pt x="112109" y="59150"/>
                    <a:pt x="97250" y="54769"/>
                  </a:cubicBezTo>
                  <a:cubicBezTo>
                    <a:pt x="104966" y="49340"/>
                    <a:pt x="110109" y="40291"/>
                    <a:pt x="110109" y="30099"/>
                  </a:cubicBezTo>
                  <a:cubicBezTo>
                    <a:pt x="110109" y="13526"/>
                    <a:pt x="96679" y="0"/>
                    <a:pt x="80010" y="0"/>
                  </a:cubicBezTo>
                  <a:cubicBezTo>
                    <a:pt x="63341" y="0"/>
                    <a:pt x="49911" y="13430"/>
                    <a:pt x="49911" y="30099"/>
                  </a:cubicBezTo>
                  <a:cubicBezTo>
                    <a:pt x="49911" y="40291"/>
                    <a:pt x="54959" y="49340"/>
                    <a:pt x="62770" y="54769"/>
                  </a:cubicBezTo>
                  <a:cubicBezTo>
                    <a:pt x="47911" y="59055"/>
                    <a:pt x="28956" y="67913"/>
                    <a:pt x="28956" y="84677"/>
                  </a:cubicBezTo>
                  <a:lnTo>
                    <a:pt x="28956" y="87916"/>
                  </a:lnTo>
                  <a:lnTo>
                    <a:pt x="20574" y="87916"/>
                  </a:lnTo>
                  <a:cubicBezTo>
                    <a:pt x="9144" y="87916"/>
                    <a:pt x="0" y="97155"/>
                    <a:pt x="0" y="108490"/>
                  </a:cubicBezTo>
                  <a:lnTo>
                    <a:pt x="0" y="147161"/>
                  </a:lnTo>
                  <a:lnTo>
                    <a:pt x="434912" y="147161"/>
                  </a:lnTo>
                  <a:lnTo>
                    <a:pt x="434912" y="108490"/>
                  </a:lnTo>
                  <a:cubicBezTo>
                    <a:pt x="434912" y="97155"/>
                    <a:pt x="425672" y="87916"/>
                    <a:pt x="414337" y="87916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7586CC8-F8B2-4566-82F2-5F5F20EF72F9}"/>
                </a:ext>
              </a:extLst>
            </p:cNvPr>
            <p:cNvSpPr/>
            <p:nvPr/>
          </p:nvSpPr>
          <p:spPr>
            <a:xfrm>
              <a:off x="772593" y="8464228"/>
              <a:ext cx="342037" cy="196489"/>
            </a:xfrm>
            <a:custGeom>
              <a:avLst/>
              <a:gdLst>
                <a:gd name="connsiteX0" fmla="*/ 436626 w 447675"/>
                <a:gd name="connsiteY0" fmla="*/ 0 h 257175"/>
                <a:gd name="connsiteX1" fmla="*/ 20574 w 447675"/>
                <a:gd name="connsiteY1" fmla="*/ 0 h 257175"/>
                <a:gd name="connsiteX2" fmla="*/ 0 w 447675"/>
                <a:gd name="connsiteY2" fmla="*/ 20574 h 257175"/>
                <a:gd name="connsiteX3" fmla="*/ 0 w 447675"/>
                <a:gd name="connsiteY3" fmla="*/ 245078 h 257175"/>
                <a:gd name="connsiteX4" fmla="*/ 20574 w 447675"/>
                <a:gd name="connsiteY4" fmla="*/ 265652 h 257175"/>
                <a:gd name="connsiteX5" fmla="*/ 436531 w 447675"/>
                <a:gd name="connsiteY5" fmla="*/ 265652 h 257175"/>
                <a:gd name="connsiteX6" fmla="*/ 457105 w 447675"/>
                <a:gd name="connsiteY6" fmla="*/ 245078 h 257175"/>
                <a:gd name="connsiteX7" fmla="*/ 457105 w 447675"/>
                <a:gd name="connsiteY7" fmla="*/ 20574 h 257175"/>
                <a:gd name="connsiteX8" fmla="*/ 436626 w 447675"/>
                <a:gd name="connsiteY8" fmla="*/ 0 h 257175"/>
                <a:gd name="connsiteX9" fmla="*/ 228600 w 447675"/>
                <a:gd name="connsiteY9" fmla="*/ 235744 h 257175"/>
                <a:gd name="connsiteX10" fmla="*/ 125635 w 447675"/>
                <a:gd name="connsiteY10" fmla="*/ 132779 h 257175"/>
                <a:gd name="connsiteX11" fmla="*/ 228600 w 447675"/>
                <a:gd name="connsiteY11" fmla="*/ 29813 h 257175"/>
                <a:gd name="connsiteX12" fmla="*/ 331565 w 447675"/>
                <a:gd name="connsiteY12" fmla="*/ 132779 h 257175"/>
                <a:gd name="connsiteX13" fmla="*/ 228600 w 447675"/>
                <a:gd name="connsiteY13" fmla="*/ 2357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675" h="257175">
                  <a:moveTo>
                    <a:pt x="436626" y="0"/>
                  </a:moveTo>
                  <a:lnTo>
                    <a:pt x="20574" y="0"/>
                  </a:lnTo>
                  <a:cubicBezTo>
                    <a:pt x="9239" y="0"/>
                    <a:pt x="0" y="9239"/>
                    <a:pt x="0" y="20574"/>
                  </a:cubicBezTo>
                  <a:lnTo>
                    <a:pt x="0" y="245078"/>
                  </a:lnTo>
                  <a:cubicBezTo>
                    <a:pt x="0" y="256413"/>
                    <a:pt x="9239" y="265652"/>
                    <a:pt x="20574" y="265652"/>
                  </a:cubicBezTo>
                  <a:lnTo>
                    <a:pt x="436531" y="265652"/>
                  </a:lnTo>
                  <a:cubicBezTo>
                    <a:pt x="447866" y="265652"/>
                    <a:pt x="457105" y="256413"/>
                    <a:pt x="457105" y="245078"/>
                  </a:cubicBezTo>
                  <a:lnTo>
                    <a:pt x="457105" y="20574"/>
                  </a:lnTo>
                  <a:cubicBezTo>
                    <a:pt x="457200" y="9239"/>
                    <a:pt x="447961" y="0"/>
                    <a:pt x="436626" y="0"/>
                  </a:cubicBezTo>
                  <a:close/>
                  <a:moveTo>
                    <a:pt x="228600" y="235744"/>
                  </a:moveTo>
                  <a:cubicBezTo>
                    <a:pt x="171736" y="235744"/>
                    <a:pt x="125635" y="189643"/>
                    <a:pt x="125635" y="132779"/>
                  </a:cubicBezTo>
                  <a:cubicBezTo>
                    <a:pt x="125635" y="75914"/>
                    <a:pt x="171736" y="29813"/>
                    <a:pt x="228600" y="29813"/>
                  </a:cubicBezTo>
                  <a:cubicBezTo>
                    <a:pt x="285464" y="29813"/>
                    <a:pt x="331565" y="75914"/>
                    <a:pt x="331565" y="132779"/>
                  </a:cubicBezTo>
                  <a:cubicBezTo>
                    <a:pt x="331565" y="189738"/>
                    <a:pt x="285464" y="235744"/>
                    <a:pt x="228600" y="235744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F01791A-56BE-4AF1-9A3A-1DDB7F4840A6}"/>
                </a:ext>
              </a:extLst>
            </p:cNvPr>
            <p:cNvSpPr/>
            <p:nvPr/>
          </p:nvSpPr>
          <p:spPr>
            <a:xfrm>
              <a:off x="922288" y="8525285"/>
              <a:ext cx="65496" cy="80051"/>
            </a:xfrm>
            <a:custGeom>
              <a:avLst/>
              <a:gdLst>
                <a:gd name="connsiteX0" fmla="*/ 0 w 85725"/>
                <a:gd name="connsiteY0" fmla="*/ 0 h 104775"/>
                <a:gd name="connsiteX1" fmla="*/ 0 w 85725"/>
                <a:gd name="connsiteY1" fmla="*/ 52959 h 104775"/>
                <a:gd name="connsiteX2" fmla="*/ 0 w 85725"/>
                <a:gd name="connsiteY2" fmla="*/ 105823 h 104775"/>
                <a:gd name="connsiteX3" fmla="*/ 45815 w 85725"/>
                <a:gd name="connsiteY3" fmla="*/ 79438 h 104775"/>
                <a:gd name="connsiteX4" fmla="*/ 91631 w 85725"/>
                <a:gd name="connsiteY4" fmla="*/ 52959 h 104775"/>
                <a:gd name="connsiteX5" fmla="*/ 45815 w 85725"/>
                <a:gd name="connsiteY5" fmla="*/ 26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04775">
                  <a:moveTo>
                    <a:pt x="0" y="0"/>
                  </a:moveTo>
                  <a:lnTo>
                    <a:pt x="0" y="52959"/>
                  </a:lnTo>
                  <a:lnTo>
                    <a:pt x="0" y="105823"/>
                  </a:lnTo>
                  <a:lnTo>
                    <a:pt x="45815" y="79438"/>
                  </a:lnTo>
                  <a:lnTo>
                    <a:pt x="91631" y="52959"/>
                  </a:lnTo>
                  <a:lnTo>
                    <a:pt x="45815" y="26479"/>
                  </a:ln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5235DCC-56C0-409B-AA1E-EDBE2D0FDB86}"/>
              </a:ext>
            </a:extLst>
          </p:cNvPr>
          <p:cNvGrpSpPr/>
          <p:nvPr/>
        </p:nvGrpSpPr>
        <p:grpSpPr>
          <a:xfrm>
            <a:off x="2982628" y="4975375"/>
            <a:ext cx="612000" cy="612000"/>
            <a:chOff x="2860666" y="5016745"/>
            <a:chExt cx="612000" cy="612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548A450E-E59B-457E-9EAF-3FA721A96771}"/>
                </a:ext>
              </a:extLst>
            </p:cNvPr>
            <p:cNvSpPr/>
            <p:nvPr/>
          </p:nvSpPr>
          <p:spPr>
            <a:xfrm>
              <a:off x="2860666" y="50167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FDE7074-9283-49A4-AB37-8313232535FB}"/>
                </a:ext>
              </a:extLst>
            </p:cNvPr>
            <p:cNvGrpSpPr/>
            <p:nvPr/>
          </p:nvGrpSpPr>
          <p:grpSpPr>
            <a:xfrm>
              <a:off x="2984714" y="5227680"/>
              <a:ext cx="342037" cy="196489"/>
              <a:chOff x="772593" y="8464228"/>
              <a:chExt cx="342037" cy="196489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CD90212B-CFAE-4C7F-9D65-FE19E98C6558}"/>
                  </a:ext>
                </a:extLst>
              </p:cNvPr>
              <p:cNvSpPr/>
              <p:nvPr/>
            </p:nvSpPr>
            <p:spPr>
              <a:xfrm>
                <a:off x="772593" y="8464228"/>
                <a:ext cx="342037" cy="196489"/>
              </a:xfrm>
              <a:custGeom>
                <a:avLst/>
                <a:gdLst>
                  <a:gd name="connsiteX0" fmla="*/ 436626 w 447675"/>
                  <a:gd name="connsiteY0" fmla="*/ 0 h 257175"/>
                  <a:gd name="connsiteX1" fmla="*/ 20574 w 447675"/>
                  <a:gd name="connsiteY1" fmla="*/ 0 h 257175"/>
                  <a:gd name="connsiteX2" fmla="*/ 0 w 447675"/>
                  <a:gd name="connsiteY2" fmla="*/ 20574 h 257175"/>
                  <a:gd name="connsiteX3" fmla="*/ 0 w 447675"/>
                  <a:gd name="connsiteY3" fmla="*/ 245078 h 257175"/>
                  <a:gd name="connsiteX4" fmla="*/ 20574 w 447675"/>
                  <a:gd name="connsiteY4" fmla="*/ 265652 h 257175"/>
                  <a:gd name="connsiteX5" fmla="*/ 436531 w 447675"/>
                  <a:gd name="connsiteY5" fmla="*/ 265652 h 257175"/>
                  <a:gd name="connsiteX6" fmla="*/ 457105 w 447675"/>
                  <a:gd name="connsiteY6" fmla="*/ 245078 h 257175"/>
                  <a:gd name="connsiteX7" fmla="*/ 457105 w 447675"/>
                  <a:gd name="connsiteY7" fmla="*/ 20574 h 257175"/>
                  <a:gd name="connsiteX8" fmla="*/ 436626 w 447675"/>
                  <a:gd name="connsiteY8" fmla="*/ 0 h 257175"/>
                  <a:gd name="connsiteX9" fmla="*/ 228600 w 447675"/>
                  <a:gd name="connsiteY9" fmla="*/ 235744 h 257175"/>
                  <a:gd name="connsiteX10" fmla="*/ 125635 w 447675"/>
                  <a:gd name="connsiteY10" fmla="*/ 132779 h 257175"/>
                  <a:gd name="connsiteX11" fmla="*/ 228600 w 447675"/>
                  <a:gd name="connsiteY11" fmla="*/ 29813 h 257175"/>
                  <a:gd name="connsiteX12" fmla="*/ 331565 w 447675"/>
                  <a:gd name="connsiteY12" fmla="*/ 132779 h 257175"/>
                  <a:gd name="connsiteX13" fmla="*/ 228600 w 447675"/>
                  <a:gd name="connsiteY13" fmla="*/ 23574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257175">
                    <a:moveTo>
                      <a:pt x="436626" y="0"/>
                    </a:moveTo>
                    <a:lnTo>
                      <a:pt x="20574" y="0"/>
                    </a:lnTo>
                    <a:cubicBezTo>
                      <a:pt x="9239" y="0"/>
                      <a:pt x="0" y="9239"/>
                      <a:pt x="0" y="20574"/>
                    </a:cubicBezTo>
                    <a:lnTo>
                      <a:pt x="0" y="245078"/>
                    </a:lnTo>
                    <a:cubicBezTo>
                      <a:pt x="0" y="256413"/>
                      <a:pt x="9239" y="265652"/>
                      <a:pt x="20574" y="265652"/>
                    </a:cubicBezTo>
                    <a:lnTo>
                      <a:pt x="436531" y="265652"/>
                    </a:lnTo>
                    <a:cubicBezTo>
                      <a:pt x="447866" y="265652"/>
                      <a:pt x="457105" y="256413"/>
                      <a:pt x="457105" y="245078"/>
                    </a:cubicBezTo>
                    <a:lnTo>
                      <a:pt x="457105" y="20574"/>
                    </a:lnTo>
                    <a:cubicBezTo>
                      <a:pt x="457200" y="9239"/>
                      <a:pt x="447961" y="0"/>
                      <a:pt x="436626" y="0"/>
                    </a:cubicBezTo>
                    <a:close/>
                    <a:moveTo>
                      <a:pt x="228600" y="235744"/>
                    </a:moveTo>
                    <a:cubicBezTo>
                      <a:pt x="171736" y="235744"/>
                      <a:pt x="125635" y="189643"/>
                      <a:pt x="125635" y="132779"/>
                    </a:cubicBezTo>
                    <a:cubicBezTo>
                      <a:pt x="125635" y="75914"/>
                      <a:pt x="171736" y="29813"/>
                      <a:pt x="228600" y="29813"/>
                    </a:cubicBezTo>
                    <a:cubicBezTo>
                      <a:pt x="285464" y="29813"/>
                      <a:pt x="331565" y="75914"/>
                      <a:pt x="331565" y="132779"/>
                    </a:cubicBezTo>
                    <a:cubicBezTo>
                      <a:pt x="331565" y="189738"/>
                      <a:pt x="285464" y="235744"/>
                      <a:pt x="228600" y="2357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Z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021C81D-1373-43CA-94A7-717E94037689}"/>
                  </a:ext>
                </a:extLst>
              </p:cNvPr>
              <p:cNvSpPr/>
              <p:nvPr/>
            </p:nvSpPr>
            <p:spPr>
              <a:xfrm>
                <a:off x="922288" y="8525285"/>
                <a:ext cx="65496" cy="80051"/>
              </a:xfrm>
              <a:custGeom>
                <a:avLst/>
                <a:gdLst>
                  <a:gd name="connsiteX0" fmla="*/ 0 w 85725"/>
                  <a:gd name="connsiteY0" fmla="*/ 0 h 104775"/>
                  <a:gd name="connsiteX1" fmla="*/ 0 w 85725"/>
                  <a:gd name="connsiteY1" fmla="*/ 52959 h 104775"/>
                  <a:gd name="connsiteX2" fmla="*/ 0 w 85725"/>
                  <a:gd name="connsiteY2" fmla="*/ 105823 h 104775"/>
                  <a:gd name="connsiteX3" fmla="*/ 45815 w 85725"/>
                  <a:gd name="connsiteY3" fmla="*/ 79438 h 104775"/>
                  <a:gd name="connsiteX4" fmla="*/ 91631 w 85725"/>
                  <a:gd name="connsiteY4" fmla="*/ 52959 h 104775"/>
                  <a:gd name="connsiteX5" fmla="*/ 45815 w 85725"/>
                  <a:gd name="connsiteY5" fmla="*/ 264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104775">
                    <a:moveTo>
                      <a:pt x="0" y="0"/>
                    </a:moveTo>
                    <a:lnTo>
                      <a:pt x="0" y="52959"/>
                    </a:lnTo>
                    <a:lnTo>
                      <a:pt x="0" y="105823"/>
                    </a:lnTo>
                    <a:lnTo>
                      <a:pt x="45815" y="79438"/>
                    </a:lnTo>
                    <a:lnTo>
                      <a:pt x="91631" y="52959"/>
                    </a:lnTo>
                    <a:lnTo>
                      <a:pt x="45815" y="26479"/>
                    </a:lnTo>
                    <a:close/>
                  </a:path>
                </a:pathLst>
              </a:custGeom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Z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640C1BB-4A26-47BA-86A9-72D3BB10A6C4}"/>
              </a:ext>
            </a:extLst>
          </p:cNvPr>
          <p:cNvGrpSpPr/>
          <p:nvPr/>
        </p:nvGrpSpPr>
        <p:grpSpPr>
          <a:xfrm>
            <a:off x="6353605" y="4975375"/>
            <a:ext cx="612000" cy="612000"/>
            <a:chOff x="5882075" y="5016745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0C2A8F79-6CDE-43E7-B345-18A1ECFE5741}"/>
                </a:ext>
              </a:extLst>
            </p:cNvPr>
            <p:cNvSpPr/>
            <p:nvPr/>
          </p:nvSpPr>
          <p:spPr>
            <a:xfrm>
              <a:off x="5882075" y="50167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752EA05-18E1-40E1-912C-EA086C03D82F}"/>
                </a:ext>
              </a:extLst>
            </p:cNvPr>
            <p:cNvGrpSpPr/>
            <p:nvPr/>
          </p:nvGrpSpPr>
          <p:grpSpPr>
            <a:xfrm>
              <a:off x="5994876" y="5156491"/>
              <a:ext cx="339480" cy="339478"/>
              <a:chOff x="769167" y="6935586"/>
              <a:chExt cx="353445" cy="353443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4D963EBE-1532-411E-A614-7817A502F233}"/>
                  </a:ext>
                </a:extLst>
              </p:cNvPr>
              <p:cNvSpPr/>
              <p:nvPr/>
            </p:nvSpPr>
            <p:spPr>
              <a:xfrm>
                <a:off x="856171" y="6935586"/>
                <a:ext cx="266441" cy="353443"/>
              </a:xfrm>
              <a:custGeom>
                <a:avLst/>
                <a:gdLst>
                  <a:gd name="connsiteX0" fmla="*/ 454819 w 466725"/>
                  <a:gd name="connsiteY0" fmla="*/ 7144 h 619125"/>
                  <a:gd name="connsiteX1" fmla="*/ 16669 w 466725"/>
                  <a:gd name="connsiteY1" fmla="*/ 7144 h 619125"/>
                  <a:gd name="connsiteX2" fmla="*/ 7144 w 466725"/>
                  <a:gd name="connsiteY2" fmla="*/ 16669 h 619125"/>
                  <a:gd name="connsiteX3" fmla="*/ 7144 w 466725"/>
                  <a:gd name="connsiteY3" fmla="*/ 607219 h 619125"/>
                  <a:gd name="connsiteX4" fmla="*/ 16669 w 466725"/>
                  <a:gd name="connsiteY4" fmla="*/ 616744 h 619125"/>
                  <a:gd name="connsiteX5" fmla="*/ 454819 w 466725"/>
                  <a:gd name="connsiteY5" fmla="*/ 616744 h 619125"/>
                  <a:gd name="connsiteX6" fmla="*/ 464344 w 466725"/>
                  <a:gd name="connsiteY6" fmla="*/ 607219 h 619125"/>
                  <a:gd name="connsiteX7" fmla="*/ 464344 w 466725"/>
                  <a:gd name="connsiteY7" fmla="*/ 16669 h 619125"/>
                  <a:gd name="connsiteX8" fmla="*/ 454819 w 466725"/>
                  <a:gd name="connsiteY8" fmla="*/ 7144 h 619125"/>
                  <a:gd name="connsiteX9" fmla="*/ 64297 w 466725"/>
                  <a:gd name="connsiteY9" fmla="*/ 197645 h 619125"/>
                  <a:gd name="connsiteX10" fmla="*/ 197647 w 466725"/>
                  <a:gd name="connsiteY10" fmla="*/ 197645 h 619125"/>
                  <a:gd name="connsiteX11" fmla="*/ 197647 w 466725"/>
                  <a:gd name="connsiteY11" fmla="*/ 216695 h 619125"/>
                  <a:gd name="connsiteX12" fmla="*/ 64297 w 466725"/>
                  <a:gd name="connsiteY12" fmla="*/ 216695 h 619125"/>
                  <a:gd name="connsiteX13" fmla="*/ 64297 w 466725"/>
                  <a:gd name="connsiteY13" fmla="*/ 197645 h 619125"/>
                  <a:gd name="connsiteX14" fmla="*/ 64297 w 466725"/>
                  <a:gd name="connsiteY14" fmla="*/ 273845 h 619125"/>
                  <a:gd name="connsiteX15" fmla="*/ 197647 w 466725"/>
                  <a:gd name="connsiteY15" fmla="*/ 273845 h 619125"/>
                  <a:gd name="connsiteX16" fmla="*/ 197647 w 466725"/>
                  <a:gd name="connsiteY16" fmla="*/ 292895 h 619125"/>
                  <a:gd name="connsiteX17" fmla="*/ 64297 w 466725"/>
                  <a:gd name="connsiteY17" fmla="*/ 292895 h 619125"/>
                  <a:gd name="connsiteX18" fmla="*/ 64297 w 466725"/>
                  <a:gd name="connsiteY18" fmla="*/ 273845 h 619125"/>
                  <a:gd name="connsiteX19" fmla="*/ 64297 w 466725"/>
                  <a:gd name="connsiteY19" fmla="*/ 350045 h 619125"/>
                  <a:gd name="connsiteX20" fmla="*/ 197647 w 466725"/>
                  <a:gd name="connsiteY20" fmla="*/ 350045 h 619125"/>
                  <a:gd name="connsiteX21" fmla="*/ 197647 w 466725"/>
                  <a:gd name="connsiteY21" fmla="*/ 369095 h 619125"/>
                  <a:gd name="connsiteX22" fmla="*/ 64297 w 466725"/>
                  <a:gd name="connsiteY22" fmla="*/ 369095 h 619125"/>
                  <a:gd name="connsiteX23" fmla="*/ 64297 w 466725"/>
                  <a:gd name="connsiteY23" fmla="*/ 350045 h 619125"/>
                  <a:gd name="connsiteX24" fmla="*/ 407197 w 466725"/>
                  <a:gd name="connsiteY24" fmla="*/ 559595 h 619125"/>
                  <a:gd name="connsiteX25" fmla="*/ 64297 w 466725"/>
                  <a:gd name="connsiteY25" fmla="*/ 559595 h 619125"/>
                  <a:gd name="connsiteX26" fmla="*/ 64297 w 466725"/>
                  <a:gd name="connsiteY26" fmla="*/ 540545 h 619125"/>
                  <a:gd name="connsiteX27" fmla="*/ 407197 w 466725"/>
                  <a:gd name="connsiteY27" fmla="*/ 540545 h 619125"/>
                  <a:gd name="connsiteX28" fmla="*/ 407197 w 466725"/>
                  <a:gd name="connsiteY28" fmla="*/ 559595 h 619125"/>
                  <a:gd name="connsiteX29" fmla="*/ 407197 w 466725"/>
                  <a:gd name="connsiteY29" fmla="*/ 502450 h 619125"/>
                  <a:gd name="connsiteX30" fmla="*/ 64297 w 466725"/>
                  <a:gd name="connsiteY30" fmla="*/ 502450 h 619125"/>
                  <a:gd name="connsiteX31" fmla="*/ 64297 w 466725"/>
                  <a:gd name="connsiteY31" fmla="*/ 483400 h 619125"/>
                  <a:gd name="connsiteX32" fmla="*/ 407197 w 466725"/>
                  <a:gd name="connsiteY32" fmla="*/ 483400 h 619125"/>
                  <a:gd name="connsiteX33" fmla="*/ 407197 w 466725"/>
                  <a:gd name="connsiteY33" fmla="*/ 502450 h 619125"/>
                  <a:gd name="connsiteX34" fmla="*/ 407197 w 466725"/>
                  <a:gd name="connsiteY34" fmla="*/ 445290 h 619125"/>
                  <a:gd name="connsiteX35" fmla="*/ 64297 w 466725"/>
                  <a:gd name="connsiteY35" fmla="*/ 445290 h 619125"/>
                  <a:gd name="connsiteX36" fmla="*/ 64297 w 466725"/>
                  <a:gd name="connsiteY36" fmla="*/ 426240 h 619125"/>
                  <a:gd name="connsiteX37" fmla="*/ 407197 w 466725"/>
                  <a:gd name="connsiteY37" fmla="*/ 426240 h 619125"/>
                  <a:gd name="connsiteX38" fmla="*/ 407197 w 466725"/>
                  <a:gd name="connsiteY38" fmla="*/ 445290 h 619125"/>
                  <a:gd name="connsiteX39" fmla="*/ 273844 w 466725"/>
                  <a:gd name="connsiteY39" fmla="*/ 369094 h 619125"/>
                  <a:gd name="connsiteX40" fmla="*/ 273844 w 466725"/>
                  <a:gd name="connsiteY40" fmla="*/ 197644 h 619125"/>
                  <a:gd name="connsiteX41" fmla="*/ 407194 w 466725"/>
                  <a:gd name="connsiteY41" fmla="*/ 197644 h 619125"/>
                  <a:gd name="connsiteX42" fmla="*/ 407194 w 466725"/>
                  <a:gd name="connsiteY42" fmla="*/ 369094 h 619125"/>
                  <a:gd name="connsiteX43" fmla="*/ 273844 w 466725"/>
                  <a:gd name="connsiteY43" fmla="*/ 369094 h 619125"/>
                  <a:gd name="connsiteX44" fmla="*/ 407197 w 466725"/>
                  <a:gd name="connsiteY44" fmla="*/ 140504 h 619125"/>
                  <a:gd name="connsiteX45" fmla="*/ 64297 w 466725"/>
                  <a:gd name="connsiteY45" fmla="*/ 140504 h 619125"/>
                  <a:gd name="connsiteX46" fmla="*/ 64297 w 466725"/>
                  <a:gd name="connsiteY46" fmla="*/ 121454 h 619125"/>
                  <a:gd name="connsiteX47" fmla="*/ 407197 w 466725"/>
                  <a:gd name="connsiteY47" fmla="*/ 121454 h 619125"/>
                  <a:gd name="connsiteX48" fmla="*/ 407197 w 466725"/>
                  <a:gd name="connsiteY48" fmla="*/ 140504 h 619125"/>
                  <a:gd name="connsiteX49" fmla="*/ 407197 w 466725"/>
                  <a:gd name="connsiteY49" fmla="*/ 83345 h 619125"/>
                  <a:gd name="connsiteX50" fmla="*/ 64297 w 466725"/>
                  <a:gd name="connsiteY50" fmla="*/ 83345 h 619125"/>
                  <a:gd name="connsiteX51" fmla="*/ 64297 w 466725"/>
                  <a:gd name="connsiteY51" fmla="*/ 64295 h 619125"/>
                  <a:gd name="connsiteX52" fmla="*/ 407197 w 466725"/>
                  <a:gd name="connsiteY52" fmla="*/ 64295 h 619125"/>
                  <a:gd name="connsiteX53" fmla="*/ 407197 w 466725"/>
                  <a:gd name="connsiteY53" fmla="*/ 83345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66725" h="619125">
                    <a:moveTo>
                      <a:pt x="454819" y="7144"/>
                    </a:moveTo>
                    <a:lnTo>
                      <a:pt x="16669" y="7144"/>
                    </a:lnTo>
                    <a:cubicBezTo>
                      <a:pt x="11430" y="7144"/>
                      <a:pt x="7144" y="11430"/>
                      <a:pt x="7144" y="16669"/>
                    </a:cubicBezTo>
                    <a:lnTo>
                      <a:pt x="7144" y="607219"/>
                    </a:lnTo>
                    <a:cubicBezTo>
                      <a:pt x="7144" y="612457"/>
                      <a:pt x="11430" y="616744"/>
                      <a:pt x="16669" y="616744"/>
                    </a:cubicBezTo>
                    <a:lnTo>
                      <a:pt x="454819" y="616744"/>
                    </a:lnTo>
                    <a:cubicBezTo>
                      <a:pt x="460057" y="616744"/>
                      <a:pt x="464344" y="612457"/>
                      <a:pt x="464344" y="607219"/>
                    </a:cubicBezTo>
                    <a:lnTo>
                      <a:pt x="464344" y="16669"/>
                    </a:lnTo>
                    <a:cubicBezTo>
                      <a:pt x="464344" y="11430"/>
                      <a:pt x="460057" y="7144"/>
                      <a:pt x="454819" y="7144"/>
                    </a:cubicBezTo>
                    <a:close/>
                    <a:moveTo>
                      <a:pt x="64297" y="197645"/>
                    </a:moveTo>
                    <a:lnTo>
                      <a:pt x="197647" y="197645"/>
                    </a:lnTo>
                    <a:lnTo>
                      <a:pt x="197647" y="216695"/>
                    </a:lnTo>
                    <a:lnTo>
                      <a:pt x="64297" y="216695"/>
                    </a:lnTo>
                    <a:lnTo>
                      <a:pt x="64297" y="197645"/>
                    </a:lnTo>
                    <a:close/>
                    <a:moveTo>
                      <a:pt x="64297" y="273845"/>
                    </a:moveTo>
                    <a:lnTo>
                      <a:pt x="197647" y="273845"/>
                    </a:lnTo>
                    <a:lnTo>
                      <a:pt x="197647" y="292895"/>
                    </a:lnTo>
                    <a:lnTo>
                      <a:pt x="64297" y="292895"/>
                    </a:lnTo>
                    <a:lnTo>
                      <a:pt x="64297" y="273845"/>
                    </a:lnTo>
                    <a:close/>
                    <a:moveTo>
                      <a:pt x="64297" y="350045"/>
                    </a:moveTo>
                    <a:lnTo>
                      <a:pt x="197647" y="350045"/>
                    </a:lnTo>
                    <a:lnTo>
                      <a:pt x="197647" y="369095"/>
                    </a:lnTo>
                    <a:lnTo>
                      <a:pt x="64297" y="369095"/>
                    </a:lnTo>
                    <a:lnTo>
                      <a:pt x="64297" y="350045"/>
                    </a:lnTo>
                    <a:close/>
                    <a:moveTo>
                      <a:pt x="407197" y="559595"/>
                    </a:moveTo>
                    <a:lnTo>
                      <a:pt x="64297" y="559595"/>
                    </a:lnTo>
                    <a:lnTo>
                      <a:pt x="64297" y="540545"/>
                    </a:lnTo>
                    <a:lnTo>
                      <a:pt x="407197" y="540545"/>
                    </a:lnTo>
                    <a:lnTo>
                      <a:pt x="407197" y="559595"/>
                    </a:lnTo>
                    <a:close/>
                    <a:moveTo>
                      <a:pt x="407197" y="502450"/>
                    </a:moveTo>
                    <a:lnTo>
                      <a:pt x="64297" y="502450"/>
                    </a:lnTo>
                    <a:lnTo>
                      <a:pt x="64297" y="483400"/>
                    </a:lnTo>
                    <a:lnTo>
                      <a:pt x="407197" y="483400"/>
                    </a:lnTo>
                    <a:lnTo>
                      <a:pt x="407197" y="502450"/>
                    </a:lnTo>
                    <a:close/>
                    <a:moveTo>
                      <a:pt x="407197" y="445290"/>
                    </a:moveTo>
                    <a:lnTo>
                      <a:pt x="64297" y="445290"/>
                    </a:lnTo>
                    <a:lnTo>
                      <a:pt x="64297" y="426240"/>
                    </a:lnTo>
                    <a:lnTo>
                      <a:pt x="407197" y="426240"/>
                    </a:lnTo>
                    <a:lnTo>
                      <a:pt x="407197" y="445290"/>
                    </a:lnTo>
                    <a:close/>
                    <a:moveTo>
                      <a:pt x="273844" y="369094"/>
                    </a:moveTo>
                    <a:lnTo>
                      <a:pt x="273844" y="197644"/>
                    </a:lnTo>
                    <a:lnTo>
                      <a:pt x="407194" y="197644"/>
                    </a:lnTo>
                    <a:lnTo>
                      <a:pt x="407194" y="369094"/>
                    </a:lnTo>
                    <a:lnTo>
                      <a:pt x="273844" y="369094"/>
                    </a:lnTo>
                    <a:close/>
                    <a:moveTo>
                      <a:pt x="407197" y="140504"/>
                    </a:moveTo>
                    <a:lnTo>
                      <a:pt x="64297" y="140504"/>
                    </a:lnTo>
                    <a:lnTo>
                      <a:pt x="64297" y="121454"/>
                    </a:lnTo>
                    <a:lnTo>
                      <a:pt x="407197" y="121454"/>
                    </a:lnTo>
                    <a:lnTo>
                      <a:pt x="407197" y="140504"/>
                    </a:lnTo>
                    <a:close/>
                    <a:moveTo>
                      <a:pt x="407197" y="83345"/>
                    </a:moveTo>
                    <a:lnTo>
                      <a:pt x="64297" y="83345"/>
                    </a:lnTo>
                    <a:lnTo>
                      <a:pt x="64297" y="64295"/>
                    </a:lnTo>
                    <a:lnTo>
                      <a:pt x="407197" y="64295"/>
                    </a:lnTo>
                    <a:lnTo>
                      <a:pt x="407197" y="833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B295244-CAA9-493B-8DCE-7B0793CF77A7}"/>
                  </a:ext>
                </a:extLst>
              </p:cNvPr>
              <p:cNvSpPr/>
              <p:nvPr/>
            </p:nvSpPr>
            <p:spPr>
              <a:xfrm>
                <a:off x="769167" y="7000837"/>
                <a:ext cx="70688" cy="212066"/>
              </a:xfrm>
              <a:custGeom>
                <a:avLst/>
                <a:gdLst>
                  <a:gd name="connsiteX0" fmla="*/ 16672 w 123825"/>
                  <a:gd name="connsiteY0" fmla="*/ 7144 h 371475"/>
                  <a:gd name="connsiteX1" fmla="*/ 8957 w 123825"/>
                  <a:gd name="connsiteY1" fmla="*/ 11049 h 371475"/>
                  <a:gd name="connsiteX2" fmla="*/ 7623 w 123825"/>
                  <a:gd name="connsiteY2" fmla="*/ 19621 h 371475"/>
                  <a:gd name="connsiteX3" fmla="*/ 120958 w 123825"/>
                  <a:gd name="connsiteY3" fmla="*/ 373792 h 371475"/>
                  <a:gd name="connsiteX4" fmla="*/ 62033 w 123825"/>
                  <a:gd name="connsiteY4" fmla="*/ 7144 h 371475"/>
                  <a:gd name="connsiteX5" fmla="*/ 16672 w 123825"/>
                  <a:gd name="connsiteY5" fmla="*/ 714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" h="371475">
                    <a:moveTo>
                      <a:pt x="16672" y="7144"/>
                    </a:moveTo>
                    <a:cubicBezTo>
                      <a:pt x="13624" y="7144"/>
                      <a:pt x="10767" y="8573"/>
                      <a:pt x="8957" y="11049"/>
                    </a:cubicBezTo>
                    <a:cubicBezTo>
                      <a:pt x="7147" y="13525"/>
                      <a:pt x="6671" y="16669"/>
                      <a:pt x="7623" y="19621"/>
                    </a:cubicBezTo>
                    <a:lnTo>
                      <a:pt x="120958" y="373792"/>
                    </a:lnTo>
                    <a:lnTo>
                      <a:pt x="62033" y="7144"/>
                    </a:lnTo>
                    <a:lnTo>
                      <a:pt x="16672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78D97068-673C-4A86-808E-5B151E73CE14}"/>
                  </a:ext>
                </a:extLst>
              </p:cNvPr>
              <p:cNvSpPr/>
              <p:nvPr/>
            </p:nvSpPr>
            <p:spPr>
              <a:xfrm>
                <a:off x="807233" y="6968212"/>
                <a:ext cx="43501" cy="250129"/>
              </a:xfrm>
              <a:custGeom>
                <a:avLst/>
                <a:gdLst>
                  <a:gd name="connsiteX0" fmla="*/ 9430 w 76200"/>
                  <a:gd name="connsiteY0" fmla="*/ 10477 h 438150"/>
                  <a:gd name="connsiteX1" fmla="*/ 7240 w 76200"/>
                  <a:gd name="connsiteY1" fmla="*/ 18193 h 438150"/>
                  <a:gd name="connsiteX2" fmla="*/ 73822 w 76200"/>
                  <a:gd name="connsiteY2" fmla="*/ 432485 h 438150"/>
                  <a:gd name="connsiteX3" fmla="*/ 73822 w 76200"/>
                  <a:gd name="connsiteY3" fmla="*/ 7144 h 438150"/>
                  <a:gd name="connsiteX4" fmla="*/ 16669 w 76200"/>
                  <a:gd name="connsiteY4" fmla="*/ 7144 h 438150"/>
                  <a:gd name="connsiteX5" fmla="*/ 9430 w 76200"/>
                  <a:gd name="connsiteY5" fmla="*/ 10477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438150">
                    <a:moveTo>
                      <a:pt x="9430" y="10477"/>
                    </a:moveTo>
                    <a:cubicBezTo>
                      <a:pt x="7620" y="12573"/>
                      <a:pt x="6858" y="15430"/>
                      <a:pt x="7240" y="18193"/>
                    </a:cubicBezTo>
                    <a:lnTo>
                      <a:pt x="73822" y="432485"/>
                    </a:lnTo>
                    <a:lnTo>
                      <a:pt x="73822" y="7144"/>
                    </a:lnTo>
                    <a:lnTo>
                      <a:pt x="16669" y="7144"/>
                    </a:lnTo>
                    <a:cubicBezTo>
                      <a:pt x="13907" y="7144"/>
                      <a:pt x="11240" y="8382"/>
                      <a:pt x="9430" y="10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C690F11A-D494-432F-A401-A09F69DCDAEA}"/>
              </a:ext>
            </a:extLst>
          </p:cNvPr>
          <p:cNvSpPr/>
          <p:nvPr/>
        </p:nvSpPr>
        <p:spPr bwMode="ltGray">
          <a:xfrm>
            <a:off x="363648" y="2061150"/>
            <a:ext cx="2452054" cy="965447"/>
          </a:xfrm>
          <a:prstGeom prst="homePlate">
            <a:avLst/>
          </a:prstGeom>
          <a:solidFill>
            <a:srgbClr val="71717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b="0" dirty="0"/>
              <a:t>All digital formats </a:t>
            </a:r>
          </a:p>
          <a:p>
            <a:pPr algn="l"/>
            <a:r>
              <a:rPr lang="en-AU" b="0" dirty="0"/>
              <a:t>can help build brands</a:t>
            </a:r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xmlns="" id="{BE140AED-C529-4F92-B4C2-706B99C537D6}"/>
              </a:ext>
            </a:extLst>
          </p:cNvPr>
          <p:cNvSpPr txBox="1">
            <a:spLocks/>
          </p:cNvSpPr>
          <p:nvPr/>
        </p:nvSpPr>
        <p:spPr>
          <a:xfrm>
            <a:off x="180856" y="6487359"/>
            <a:ext cx="8828226" cy="3844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900" dirty="0">
                <a:solidFill>
                  <a:schemeClr val="bg1"/>
                </a:solidFill>
              </a:rPr>
              <a:t>Source: IAB/Kantar ‘The Digital Brand Effect Report’ October 2019 - </a:t>
            </a:r>
            <a:r>
              <a:rPr lang="en-US" sz="900" dirty="0">
                <a:solidFill>
                  <a:schemeClr val="bg1"/>
                </a:solidFill>
              </a:rPr>
              <a:t>145 Australian/New Zealand cross-channel studies </a:t>
            </a:r>
            <a:endParaRPr lang="en-N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4239247-EEAC-48F8-B416-3365DFBE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344035"/>
            <a:ext cx="10241914" cy="798894"/>
          </a:xfrm>
        </p:spPr>
        <p:txBody>
          <a:bodyPr/>
          <a:lstStyle/>
          <a:p>
            <a:r>
              <a:rPr lang="en-AU" dirty="0"/>
              <a:t>The brand impact of digital is retained well after the campaign ends and this retention is comparable to offline media channels 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1B139667-E617-4A88-B479-B1DBA25D5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101101"/>
              </p:ext>
            </p:extLst>
          </p:nvPr>
        </p:nvGraphicFramePr>
        <p:xfrm>
          <a:off x="852487" y="2693979"/>
          <a:ext cx="10487025" cy="335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C2421E-8086-4057-9C79-0A03EBCA58C7}"/>
              </a:ext>
            </a:extLst>
          </p:cNvPr>
          <p:cNvSpPr txBox="1"/>
          <p:nvPr/>
        </p:nvSpPr>
        <p:spPr>
          <a:xfrm>
            <a:off x="5529162" y="3031491"/>
            <a:ext cx="3162399" cy="1282260"/>
          </a:xfrm>
          <a:prstGeom prst="rect">
            <a:avLst/>
          </a:prstGeom>
          <a:solidFill>
            <a:srgbClr val="000000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weeks after flighting, digital media </a:t>
            </a:r>
            <a:r>
              <a:rPr lang="en-AU" i="1" dirty="0">
                <a:solidFill>
                  <a:srgbClr val="FFFFFF"/>
                </a:solidFill>
                <a:latin typeface="Arial"/>
              </a:rPr>
              <a:t>retains over </a:t>
            </a:r>
            <a:r>
              <a:rPr lang="en-AU" sz="2000" b="1" i="1" dirty="0">
                <a:solidFill>
                  <a:srgbClr val="D7B446"/>
                </a:solidFill>
                <a:latin typeface="Arial"/>
              </a:rPr>
              <a:t>20% </a:t>
            </a:r>
            <a:r>
              <a:rPr lang="en-AU" i="1" dirty="0">
                <a:solidFill>
                  <a:srgbClr val="FFFFFF"/>
                </a:solidFill>
                <a:latin typeface="Arial"/>
              </a:rPr>
              <a:t>of original brand impact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D12A376-EFC2-439F-9509-FA6377B1F65D}"/>
              </a:ext>
            </a:extLst>
          </p:cNvPr>
          <p:cNvGrpSpPr/>
          <p:nvPr/>
        </p:nvGrpSpPr>
        <p:grpSpPr>
          <a:xfrm>
            <a:off x="1297794" y="4349108"/>
            <a:ext cx="4898079" cy="431859"/>
            <a:chOff x="571500" y="7883529"/>
            <a:chExt cx="2927350" cy="30320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5E95B8A-50D9-4490-A11B-302F8CD45969}"/>
                </a:ext>
              </a:extLst>
            </p:cNvPr>
            <p:cNvCxnSpPr/>
            <p:nvPr/>
          </p:nvCxnSpPr>
          <p:spPr>
            <a:xfrm>
              <a:off x="571500" y="8186738"/>
              <a:ext cx="2921000" cy="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3514987-B51E-49E1-A5D6-EF2BEA5CA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850" y="7883529"/>
              <a:ext cx="0" cy="298446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2A9137A-9A26-4312-8B59-BC89459F2FFF}"/>
              </a:ext>
            </a:extLst>
          </p:cNvPr>
          <p:cNvSpPr/>
          <p:nvPr/>
        </p:nvSpPr>
        <p:spPr>
          <a:xfrm>
            <a:off x="3567456" y="2214635"/>
            <a:ext cx="5161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400" b="1" spc="15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% RETAINED BRAND IMPACT AFTER ADVERTISING ENDS</a:t>
            </a:r>
            <a:endParaRPr lang="en-NZ" sz="1400" b="1" spc="15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83D6B877-3C5A-4F3F-A800-02D7B44A9DE7}"/>
              </a:ext>
            </a:extLst>
          </p:cNvPr>
          <p:cNvSpPr txBox="1">
            <a:spLocks/>
          </p:cNvSpPr>
          <p:nvPr/>
        </p:nvSpPr>
        <p:spPr>
          <a:xfrm>
            <a:off x="152893" y="6482713"/>
            <a:ext cx="8828226" cy="3844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900" dirty="0">
                <a:solidFill>
                  <a:schemeClr val="bg1"/>
                </a:solidFill>
              </a:rPr>
              <a:t>Source: IAB/Kantar ‘The Digital Brand Effect Report’ October 2019 - </a:t>
            </a:r>
            <a:r>
              <a:rPr lang="en-US" sz="900" dirty="0">
                <a:solidFill>
                  <a:schemeClr val="bg1"/>
                </a:solidFill>
              </a:rPr>
              <a:t>145 Australian/New Zealand cross-channel studies </a:t>
            </a:r>
            <a:endParaRPr lang="en-N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4239247-EEAC-48F8-B416-3365DFBE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489" y="330093"/>
            <a:ext cx="9821771" cy="933480"/>
          </a:xfrm>
        </p:spPr>
        <p:txBody>
          <a:bodyPr/>
          <a:lstStyle/>
          <a:p>
            <a:r>
              <a:rPr lang="en-AU" dirty="0"/>
              <a:t>Digital touchpoints pay their way back in brand building and are more cost efficient than most offline channels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E5EF5C18-BEA8-437F-A879-06DDC3F7B505}"/>
              </a:ext>
            </a:extLst>
          </p:cNvPr>
          <p:cNvSpPr/>
          <p:nvPr/>
        </p:nvSpPr>
        <p:spPr bwMode="ltGray">
          <a:xfrm>
            <a:off x="3027287" y="2854072"/>
            <a:ext cx="1003175" cy="2183914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37B23E60-9C31-4309-816C-25932E01048C}"/>
              </a:ext>
            </a:extLst>
          </p:cNvPr>
          <p:cNvSpPr/>
          <p:nvPr/>
        </p:nvSpPr>
        <p:spPr bwMode="ltGray">
          <a:xfrm>
            <a:off x="6915701" y="2549814"/>
            <a:ext cx="941033" cy="2346126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F393A11-95E7-4D79-A091-1D4B83CB5789}"/>
              </a:ext>
            </a:extLst>
          </p:cNvPr>
          <p:cNvSpPr/>
          <p:nvPr/>
        </p:nvSpPr>
        <p:spPr bwMode="ltGray">
          <a:xfrm>
            <a:off x="8220720" y="2259268"/>
            <a:ext cx="941033" cy="2725451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70AE367D-52A0-4C6B-9541-0CABF55C81C1}"/>
              </a:ext>
            </a:extLst>
          </p:cNvPr>
          <p:cNvSpPr/>
          <p:nvPr/>
        </p:nvSpPr>
        <p:spPr>
          <a:xfrm>
            <a:off x="1633490" y="4842674"/>
            <a:ext cx="8913179" cy="96544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xmlns="" id="{A0D8AF37-3ACD-42EC-AD61-189821120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963799"/>
              </p:ext>
            </p:extLst>
          </p:nvPr>
        </p:nvGraphicFramePr>
        <p:xfrm>
          <a:off x="1473693" y="2197133"/>
          <a:ext cx="9277164" cy="401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AF864E04-F771-4EDA-A1BA-2F20E89A44F8}"/>
              </a:ext>
            </a:extLst>
          </p:cNvPr>
          <p:cNvGrpSpPr/>
          <p:nvPr/>
        </p:nvGrpSpPr>
        <p:grpSpPr>
          <a:xfrm>
            <a:off x="4511912" y="5128188"/>
            <a:ext cx="612000" cy="612000"/>
            <a:chOff x="641249" y="4635005"/>
            <a:chExt cx="612000" cy="612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73088B8B-73E2-4A0B-82E3-F7CE39E0CA7F}"/>
                </a:ext>
              </a:extLst>
            </p:cNvPr>
            <p:cNvSpPr/>
            <p:nvPr/>
          </p:nvSpPr>
          <p:spPr>
            <a:xfrm>
              <a:off x="641249" y="463500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raphic 73">
              <a:extLst>
                <a:ext uri="{FF2B5EF4-FFF2-40B4-BE49-F238E27FC236}">
                  <a16:creationId xmlns:a16="http://schemas.microsoft.com/office/drawing/2014/main" xmlns="" id="{68C4717D-4E4A-49F4-AAC2-3A958A7F01C5}"/>
                </a:ext>
              </a:extLst>
            </p:cNvPr>
            <p:cNvSpPr/>
            <p:nvPr/>
          </p:nvSpPr>
          <p:spPr>
            <a:xfrm>
              <a:off x="757243" y="4751098"/>
              <a:ext cx="375250" cy="356004"/>
            </a:xfrm>
            <a:custGeom>
              <a:avLst/>
              <a:gdLst>
                <a:gd name="connsiteX0" fmla="*/ 600075 w 742950"/>
                <a:gd name="connsiteY0" fmla="*/ 0 h 704850"/>
                <a:gd name="connsiteX1" fmla="*/ 561975 w 742950"/>
                <a:gd name="connsiteY1" fmla="*/ 38100 h 704850"/>
                <a:gd name="connsiteX2" fmla="*/ 600075 w 742950"/>
                <a:gd name="connsiteY2" fmla="*/ 76200 h 704850"/>
                <a:gd name="connsiteX3" fmla="*/ 638175 w 742950"/>
                <a:gd name="connsiteY3" fmla="*/ 38100 h 704850"/>
                <a:gd name="connsiteX4" fmla="*/ 600075 w 742950"/>
                <a:gd name="connsiteY4" fmla="*/ 0 h 704850"/>
                <a:gd name="connsiteX5" fmla="*/ 543211 w 742950"/>
                <a:gd name="connsiteY5" fmla="*/ 33909 h 704850"/>
                <a:gd name="connsiteX6" fmla="*/ 82487 w 742950"/>
                <a:gd name="connsiteY6" fmla="*/ 190500 h 704850"/>
                <a:gd name="connsiteX7" fmla="*/ 200692 w 742950"/>
                <a:gd name="connsiteY7" fmla="*/ 190500 h 704850"/>
                <a:gd name="connsiteX8" fmla="*/ 553403 w 742950"/>
                <a:gd name="connsiteY8" fmla="*/ 70581 h 704850"/>
                <a:gd name="connsiteX9" fmla="*/ 543020 w 742950"/>
                <a:gd name="connsiteY9" fmla="*/ 38100 h 704850"/>
                <a:gd name="connsiteX10" fmla="*/ 543211 w 742950"/>
                <a:gd name="connsiteY10" fmla="*/ 33909 h 704850"/>
                <a:gd name="connsiteX11" fmla="*/ 543211 w 742950"/>
                <a:gd name="connsiteY11" fmla="*/ 33909 h 704850"/>
                <a:gd name="connsiteX12" fmla="*/ 26765 w 742950"/>
                <a:gd name="connsiteY12" fmla="*/ 209550 h 704850"/>
                <a:gd name="connsiteX13" fmla="*/ 0 w 742950"/>
                <a:gd name="connsiteY13" fmla="*/ 238125 h 704850"/>
                <a:gd name="connsiteX14" fmla="*/ 0 w 742950"/>
                <a:gd name="connsiteY14" fmla="*/ 676275 h 704850"/>
                <a:gd name="connsiteX15" fmla="*/ 26765 w 742950"/>
                <a:gd name="connsiteY15" fmla="*/ 704850 h 704850"/>
                <a:gd name="connsiteX16" fmla="*/ 716471 w 742950"/>
                <a:gd name="connsiteY16" fmla="*/ 704850 h 704850"/>
                <a:gd name="connsiteX17" fmla="*/ 742950 w 742950"/>
                <a:gd name="connsiteY17" fmla="*/ 676275 h 704850"/>
                <a:gd name="connsiteX18" fmla="*/ 742950 w 742950"/>
                <a:gd name="connsiteY18" fmla="*/ 238125 h 704850"/>
                <a:gd name="connsiteX19" fmla="*/ 716471 w 742950"/>
                <a:gd name="connsiteY19" fmla="*/ 209550 h 704850"/>
                <a:gd name="connsiteX20" fmla="*/ 26765 w 742950"/>
                <a:gd name="connsiteY20" fmla="*/ 209550 h 704850"/>
                <a:gd name="connsiteX21" fmla="*/ 211074 w 742950"/>
                <a:gd name="connsiteY21" fmla="*/ 314325 h 704850"/>
                <a:gd name="connsiteX22" fmla="*/ 353949 w 742950"/>
                <a:gd name="connsiteY22" fmla="*/ 457200 h 704850"/>
                <a:gd name="connsiteX23" fmla="*/ 211074 w 742950"/>
                <a:gd name="connsiteY23" fmla="*/ 600075 h 704850"/>
                <a:gd name="connsiteX24" fmla="*/ 68199 w 742950"/>
                <a:gd name="connsiteY24" fmla="*/ 457200 h 704850"/>
                <a:gd name="connsiteX25" fmla="*/ 211074 w 742950"/>
                <a:gd name="connsiteY25" fmla="*/ 314325 h 704850"/>
                <a:gd name="connsiteX26" fmla="*/ 420624 w 742950"/>
                <a:gd name="connsiteY26" fmla="*/ 342900 h 704850"/>
                <a:gd name="connsiteX27" fmla="*/ 668274 w 742950"/>
                <a:gd name="connsiteY27" fmla="*/ 342900 h 704850"/>
                <a:gd name="connsiteX28" fmla="*/ 687324 w 742950"/>
                <a:gd name="connsiteY28" fmla="*/ 361950 h 704850"/>
                <a:gd name="connsiteX29" fmla="*/ 668274 w 742950"/>
                <a:gd name="connsiteY29" fmla="*/ 381000 h 704850"/>
                <a:gd name="connsiteX30" fmla="*/ 420624 w 742950"/>
                <a:gd name="connsiteY30" fmla="*/ 381000 h 704850"/>
                <a:gd name="connsiteX31" fmla="*/ 401574 w 742950"/>
                <a:gd name="connsiteY31" fmla="*/ 361950 h 704850"/>
                <a:gd name="connsiteX32" fmla="*/ 420624 w 742950"/>
                <a:gd name="connsiteY32" fmla="*/ 342900 h 704850"/>
                <a:gd name="connsiteX33" fmla="*/ 420624 w 742950"/>
                <a:gd name="connsiteY33" fmla="*/ 438150 h 704850"/>
                <a:gd name="connsiteX34" fmla="*/ 668274 w 742950"/>
                <a:gd name="connsiteY34" fmla="*/ 438150 h 704850"/>
                <a:gd name="connsiteX35" fmla="*/ 687324 w 742950"/>
                <a:gd name="connsiteY35" fmla="*/ 457200 h 704850"/>
                <a:gd name="connsiteX36" fmla="*/ 668274 w 742950"/>
                <a:gd name="connsiteY36" fmla="*/ 476250 h 704850"/>
                <a:gd name="connsiteX37" fmla="*/ 420624 w 742950"/>
                <a:gd name="connsiteY37" fmla="*/ 476250 h 704850"/>
                <a:gd name="connsiteX38" fmla="*/ 401574 w 742950"/>
                <a:gd name="connsiteY38" fmla="*/ 457200 h 704850"/>
                <a:gd name="connsiteX39" fmla="*/ 420624 w 742950"/>
                <a:gd name="connsiteY39" fmla="*/ 438150 h 704850"/>
                <a:gd name="connsiteX40" fmla="*/ 420624 w 742950"/>
                <a:gd name="connsiteY40" fmla="*/ 533400 h 704850"/>
                <a:gd name="connsiteX41" fmla="*/ 668274 w 742950"/>
                <a:gd name="connsiteY41" fmla="*/ 533400 h 704850"/>
                <a:gd name="connsiteX42" fmla="*/ 687324 w 742950"/>
                <a:gd name="connsiteY42" fmla="*/ 552450 h 704850"/>
                <a:gd name="connsiteX43" fmla="*/ 668274 w 742950"/>
                <a:gd name="connsiteY43" fmla="*/ 571500 h 704850"/>
                <a:gd name="connsiteX44" fmla="*/ 420624 w 742950"/>
                <a:gd name="connsiteY44" fmla="*/ 571500 h 704850"/>
                <a:gd name="connsiteX45" fmla="*/ 401574 w 742950"/>
                <a:gd name="connsiteY45" fmla="*/ 552450 h 704850"/>
                <a:gd name="connsiteX46" fmla="*/ 420624 w 742950"/>
                <a:gd name="connsiteY46" fmla="*/ 53340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42950" h="704850">
                  <a:moveTo>
                    <a:pt x="600075" y="0"/>
                  </a:moveTo>
                  <a:cubicBezTo>
                    <a:pt x="579025" y="0"/>
                    <a:pt x="561975" y="17050"/>
                    <a:pt x="561975" y="38100"/>
                  </a:cubicBezTo>
                  <a:cubicBezTo>
                    <a:pt x="561975" y="59150"/>
                    <a:pt x="579025" y="76200"/>
                    <a:pt x="600075" y="76200"/>
                  </a:cubicBezTo>
                  <a:cubicBezTo>
                    <a:pt x="621125" y="76200"/>
                    <a:pt x="638175" y="59150"/>
                    <a:pt x="638175" y="38100"/>
                  </a:cubicBezTo>
                  <a:cubicBezTo>
                    <a:pt x="638175" y="17050"/>
                    <a:pt x="621125" y="0"/>
                    <a:pt x="600075" y="0"/>
                  </a:cubicBezTo>
                  <a:close/>
                  <a:moveTo>
                    <a:pt x="543211" y="33909"/>
                  </a:moveTo>
                  <a:lnTo>
                    <a:pt x="82487" y="190500"/>
                  </a:lnTo>
                  <a:lnTo>
                    <a:pt x="200692" y="190500"/>
                  </a:lnTo>
                  <a:lnTo>
                    <a:pt x="553403" y="70581"/>
                  </a:lnTo>
                  <a:cubicBezTo>
                    <a:pt x="546926" y="61341"/>
                    <a:pt x="543020" y="50197"/>
                    <a:pt x="543020" y="38100"/>
                  </a:cubicBezTo>
                  <a:cubicBezTo>
                    <a:pt x="542925" y="36766"/>
                    <a:pt x="543116" y="35338"/>
                    <a:pt x="543211" y="33909"/>
                  </a:cubicBezTo>
                  <a:lnTo>
                    <a:pt x="543211" y="33909"/>
                  </a:lnTo>
                  <a:close/>
                  <a:moveTo>
                    <a:pt x="26765" y="209550"/>
                  </a:moveTo>
                  <a:cubicBezTo>
                    <a:pt x="12097" y="209550"/>
                    <a:pt x="0" y="222314"/>
                    <a:pt x="0" y="238125"/>
                  </a:cubicBezTo>
                  <a:lnTo>
                    <a:pt x="0" y="676275"/>
                  </a:lnTo>
                  <a:cubicBezTo>
                    <a:pt x="0" y="692087"/>
                    <a:pt x="12097" y="704850"/>
                    <a:pt x="26765" y="704850"/>
                  </a:cubicBezTo>
                  <a:lnTo>
                    <a:pt x="716471" y="704850"/>
                  </a:lnTo>
                  <a:cubicBezTo>
                    <a:pt x="731139" y="704850"/>
                    <a:pt x="742950" y="692087"/>
                    <a:pt x="742950" y="676275"/>
                  </a:cubicBezTo>
                  <a:lnTo>
                    <a:pt x="742950" y="238125"/>
                  </a:lnTo>
                  <a:cubicBezTo>
                    <a:pt x="742950" y="222314"/>
                    <a:pt x="731139" y="209550"/>
                    <a:pt x="716471" y="209550"/>
                  </a:cubicBezTo>
                  <a:lnTo>
                    <a:pt x="26765" y="209550"/>
                  </a:lnTo>
                  <a:close/>
                  <a:moveTo>
                    <a:pt x="211074" y="314325"/>
                  </a:moveTo>
                  <a:cubicBezTo>
                    <a:pt x="289941" y="314325"/>
                    <a:pt x="353949" y="378333"/>
                    <a:pt x="353949" y="457200"/>
                  </a:cubicBezTo>
                  <a:cubicBezTo>
                    <a:pt x="353949" y="536067"/>
                    <a:pt x="289941" y="600075"/>
                    <a:pt x="211074" y="600075"/>
                  </a:cubicBezTo>
                  <a:cubicBezTo>
                    <a:pt x="132207" y="600075"/>
                    <a:pt x="68199" y="536067"/>
                    <a:pt x="68199" y="457200"/>
                  </a:cubicBezTo>
                  <a:cubicBezTo>
                    <a:pt x="68199" y="378333"/>
                    <a:pt x="132112" y="314325"/>
                    <a:pt x="211074" y="314325"/>
                  </a:cubicBezTo>
                  <a:close/>
                  <a:moveTo>
                    <a:pt x="420624" y="342900"/>
                  </a:moveTo>
                  <a:lnTo>
                    <a:pt x="668274" y="342900"/>
                  </a:lnTo>
                  <a:cubicBezTo>
                    <a:pt x="678752" y="342900"/>
                    <a:pt x="687324" y="351473"/>
                    <a:pt x="687324" y="361950"/>
                  </a:cubicBezTo>
                  <a:cubicBezTo>
                    <a:pt x="687324" y="372428"/>
                    <a:pt x="678752" y="381000"/>
                    <a:pt x="668274" y="381000"/>
                  </a:cubicBezTo>
                  <a:lnTo>
                    <a:pt x="420624" y="381000"/>
                  </a:lnTo>
                  <a:cubicBezTo>
                    <a:pt x="410147" y="381000"/>
                    <a:pt x="401574" y="372428"/>
                    <a:pt x="401574" y="361950"/>
                  </a:cubicBezTo>
                  <a:cubicBezTo>
                    <a:pt x="401574" y="351473"/>
                    <a:pt x="410051" y="342900"/>
                    <a:pt x="420624" y="342900"/>
                  </a:cubicBezTo>
                  <a:close/>
                  <a:moveTo>
                    <a:pt x="420624" y="438150"/>
                  </a:moveTo>
                  <a:lnTo>
                    <a:pt x="668274" y="438150"/>
                  </a:lnTo>
                  <a:cubicBezTo>
                    <a:pt x="678752" y="438150"/>
                    <a:pt x="687324" y="446723"/>
                    <a:pt x="687324" y="457200"/>
                  </a:cubicBezTo>
                  <a:cubicBezTo>
                    <a:pt x="687324" y="467678"/>
                    <a:pt x="678752" y="476250"/>
                    <a:pt x="668274" y="476250"/>
                  </a:cubicBezTo>
                  <a:lnTo>
                    <a:pt x="420624" y="476250"/>
                  </a:lnTo>
                  <a:cubicBezTo>
                    <a:pt x="410147" y="476250"/>
                    <a:pt x="401574" y="467678"/>
                    <a:pt x="401574" y="457200"/>
                  </a:cubicBezTo>
                  <a:cubicBezTo>
                    <a:pt x="401574" y="446723"/>
                    <a:pt x="410051" y="438150"/>
                    <a:pt x="420624" y="438150"/>
                  </a:cubicBezTo>
                  <a:close/>
                  <a:moveTo>
                    <a:pt x="420624" y="533400"/>
                  </a:moveTo>
                  <a:lnTo>
                    <a:pt x="668274" y="533400"/>
                  </a:lnTo>
                  <a:cubicBezTo>
                    <a:pt x="678752" y="533400"/>
                    <a:pt x="687324" y="541973"/>
                    <a:pt x="687324" y="552450"/>
                  </a:cubicBezTo>
                  <a:cubicBezTo>
                    <a:pt x="687324" y="562928"/>
                    <a:pt x="678752" y="571500"/>
                    <a:pt x="668274" y="571500"/>
                  </a:cubicBezTo>
                  <a:lnTo>
                    <a:pt x="420624" y="571500"/>
                  </a:lnTo>
                  <a:cubicBezTo>
                    <a:pt x="410147" y="571500"/>
                    <a:pt x="401574" y="562928"/>
                    <a:pt x="401574" y="552450"/>
                  </a:cubicBezTo>
                  <a:cubicBezTo>
                    <a:pt x="401574" y="541973"/>
                    <a:pt x="410051" y="533400"/>
                    <a:pt x="420624" y="533400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758440D-4B32-465D-9B5D-F3711308B943}"/>
              </a:ext>
            </a:extLst>
          </p:cNvPr>
          <p:cNvGrpSpPr/>
          <p:nvPr/>
        </p:nvGrpSpPr>
        <p:grpSpPr>
          <a:xfrm>
            <a:off x="9678712" y="5128188"/>
            <a:ext cx="612000" cy="612000"/>
            <a:chOff x="641249" y="5558565"/>
            <a:chExt cx="612000" cy="612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2186491C-83CB-4C81-AD42-EF22CB44F37F}"/>
                </a:ext>
              </a:extLst>
            </p:cNvPr>
            <p:cNvSpPr/>
            <p:nvPr/>
          </p:nvSpPr>
          <p:spPr>
            <a:xfrm>
              <a:off x="641249" y="555856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871F69B7-E623-4397-A27D-AFE5729940B2}"/>
                </a:ext>
              </a:extLst>
            </p:cNvPr>
            <p:cNvGrpSpPr/>
            <p:nvPr/>
          </p:nvGrpSpPr>
          <p:grpSpPr>
            <a:xfrm>
              <a:off x="774014" y="5665875"/>
              <a:ext cx="346471" cy="397380"/>
              <a:chOff x="771761" y="4817500"/>
              <a:chExt cx="346471" cy="397380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1C82E3A4-333A-4D86-9DE0-2101A858CD7E}"/>
                  </a:ext>
                </a:extLst>
              </p:cNvPr>
              <p:cNvSpPr/>
              <p:nvPr/>
            </p:nvSpPr>
            <p:spPr>
              <a:xfrm>
                <a:off x="771761" y="4817500"/>
                <a:ext cx="346471" cy="397380"/>
              </a:xfrm>
              <a:custGeom>
                <a:avLst/>
                <a:gdLst>
                  <a:gd name="connsiteX0" fmla="*/ 378809 w 381000"/>
                  <a:gd name="connsiteY0" fmla="*/ 275873 h 466725"/>
                  <a:gd name="connsiteX1" fmla="*/ 378809 w 381000"/>
                  <a:gd name="connsiteY1" fmla="*/ 61465 h 466725"/>
                  <a:gd name="connsiteX2" fmla="*/ 337985 w 381000"/>
                  <a:gd name="connsiteY2" fmla="*/ 61465 h 466725"/>
                  <a:gd name="connsiteX3" fmla="*/ 337985 w 381000"/>
                  <a:gd name="connsiteY3" fmla="*/ 30956 h 466725"/>
                  <a:gd name="connsiteX4" fmla="*/ 354473 w 381000"/>
                  <a:gd name="connsiteY4" fmla="*/ 30956 h 466725"/>
                  <a:gd name="connsiteX5" fmla="*/ 346529 w 381000"/>
                  <a:gd name="connsiteY5" fmla="*/ 7144 h 466725"/>
                  <a:gd name="connsiteX6" fmla="*/ 312401 w 381000"/>
                  <a:gd name="connsiteY6" fmla="*/ 7144 h 466725"/>
                  <a:gd name="connsiteX7" fmla="*/ 304467 w 381000"/>
                  <a:gd name="connsiteY7" fmla="*/ 30956 h 466725"/>
                  <a:gd name="connsiteX8" fmla="*/ 320954 w 381000"/>
                  <a:gd name="connsiteY8" fmla="*/ 30956 h 466725"/>
                  <a:gd name="connsiteX9" fmla="*/ 320954 w 381000"/>
                  <a:gd name="connsiteY9" fmla="*/ 61465 h 466725"/>
                  <a:gd name="connsiteX10" fmla="*/ 246993 w 381000"/>
                  <a:gd name="connsiteY10" fmla="*/ 61465 h 466725"/>
                  <a:gd name="connsiteX11" fmla="*/ 246993 w 381000"/>
                  <a:gd name="connsiteY11" fmla="*/ 30956 h 466725"/>
                  <a:gd name="connsiteX12" fmla="*/ 263481 w 381000"/>
                  <a:gd name="connsiteY12" fmla="*/ 30956 h 466725"/>
                  <a:gd name="connsiteX13" fmla="*/ 255537 w 381000"/>
                  <a:gd name="connsiteY13" fmla="*/ 7144 h 466725"/>
                  <a:gd name="connsiteX14" fmla="*/ 221409 w 381000"/>
                  <a:gd name="connsiteY14" fmla="*/ 7144 h 466725"/>
                  <a:gd name="connsiteX15" fmla="*/ 213474 w 381000"/>
                  <a:gd name="connsiteY15" fmla="*/ 30956 h 466725"/>
                  <a:gd name="connsiteX16" fmla="*/ 229962 w 381000"/>
                  <a:gd name="connsiteY16" fmla="*/ 30956 h 466725"/>
                  <a:gd name="connsiteX17" fmla="*/ 229962 w 381000"/>
                  <a:gd name="connsiteY17" fmla="*/ 61465 h 466725"/>
                  <a:gd name="connsiteX18" fmla="*/ 156000 w 381000"/>
                  <a:gd name="connsiteY18" fmla="*/ 61465 h 466725"/>
                  <a:gd name="connsiteX19" fmla="*/ 156000 w 381000"/>
                  <a:gd name="connsiteY19" fmla="*/ 30956 h 466725"/>
                  <a:gd name="connsiteX20" fmla="*/ 172488 w 381000"/>
                  <a:gd name="connsiteY20" fmla="*/ 30956 h 466725"/>
                  <a:gd name="connsiteX21" fmla="*/ 164544 w 381000"/>
                  <a:gd name="connsiteY21" fmla="*/ 7144 h 466725"/>
                  <a:gd name="connsiteX22" fmla="*/ 130416 w 381000"/>
                  <a:gd name="connsiteY22" fmla="*/ 7144 h 466725"/>
                  <a:gd name="connsiteX23" fmla="*/ 122482 w 381000"/>
                  <a:gd name="connsiteY23" fmla="*/ 30956 h 466725"/>
                  <a:gd name="connsiteX24" fmla="*/ 138970 w 381000"/>
                  <a:gd name="connsiteY24" fmla="*/ 30956 h 466725"/>
                  <a:gd name="connsiteX25" fmla="*/ 138970 w 381000"/>
                  <a:gd name="connsiteY25" fmla="*/ 61465 h 466725"/>
                  <a:gd name="connsiteX26" fmla="*/ 65008 w 381000"/>
                  <a:gd name="connsiteY26" fmla="*/ 61465 h 466725"/>
                  <a:gd name="connsiteX27" fmla="*/ 65008 w 381000"/>
                  <a:gd name="connsiteY27" fmla="*/ 30956 h 466725"/>
                  <a:gd name="connsiteX28" fmla="*/ 81496 w 381000"/>
                  <a:gd name="connsiteY28" fmla="*/ 30956 h 466725"/>
                  <a:gd name="connsiteX29" fmla="*/ 73552 w 381000"/>
                  <a:gd name="connsiteY29" fmla="*/ 7144 h 466725"/>
                  <a:gd name="connsiteX30" fmla="*/ 39424 w 381000"/>
                  <a:gd name="connsiteY30" fmla="*/ 7144 h 466725"/>
                  <a:gd name="connsiteX31" fmla="*/ 31490 w 381000"/>
                  <a:gd name="connsiteY31" fmla="*/ 30956 h 466725"/>
                  <a:gd name="connsiteX32" fmla="*/ 47977 w 381000"/>
                  <a:gd name="connsiteY32" fmla="*/ 30956 h 466725"/>
                  <a:gd name="connsiteX33" fmla="*/ 47977 w 381000"/>
                  <a:gd name="connsiteY33" fmla="*/ 61465 h 466725"/>
                  <a:gd name="connsiteX34" fmla="*/ 7144 w 381000"/>
                  <a:gd name="connsiteY34" fmla="*/ 61465 h 466725"/>
                  <a:gd name="connsiteX35" fmla="*/ 7144 w 381000"/>
                  <a:gd name="connsiteY35" fmla="*/ 275873 h 466725"/>
                  <a:gd name="connsiteX36" fmla="*/ 175346 w 381000"/>
                  <a:gd name="connsiteY36" fmla="*/ 275873 h 466725"/>
                  <a:gd name="connsiteX37" fmla="*/ 175346 w 381000"/>
                  <a:gd name="connsiteY37" fmla="*/ 428682 h 466725"/>
                  <a:gd name="connsiteX38" fmla="*/ 159496 w 381000"/>
                  <a:gd name="connsiteY38" fmla="*/ 428682 h 466725"/>
                  <a:gd name="connsiteX39" fmla="*/ 123835 w 381000"/>
                  <a:gd name="connsiteY39" fmla="*/ 464344 h 466725"/>
                  <a:gd name="connsiteX40" fmla="*/ 262118 w 381000"/>
                  <a:gd name="connsiteY40" fmla="*/ 464344 h 466725"/>
                  <a:gd name="connsiteX41" fmla="*/ 226457 w 381000"/>
                  <a:gd name="connsiteY41" fmla="*/ 428682 h 466725"/>
                  <a:gd name="connsiteX42" fmla="*/ 210607 w 381000"/>
                  <a:gd name="connsiteY42" fmla="*/ 428682 h 466725"/>
                  <a:gd name="connsiteX43" fmla="*/ 210607 w 381000"/>
                  <a:gd name="connsiteY43" fmla="*/ 275873 h 466725"/>
                  <a:gd name="connsiteX44" fmla="*/ 378809 w 381000"/>
                  <a:gd name="connsiteY44" fmla="*/ 275873 h 466725"/>
                  <a:gd name="connsiteX45" fmla="*/ 26194 w 381000"/>
                  <a:gd name="connsiteY45" fmla="*/ 256823 h 466725"/>
                  <a:gd name="connsiteX46" fmla="*/ 26194 w 381000"/>
                  <a:gd name="connsiteY46" fmla="*/ 80515 h 466725"/>
                  <a:gd name="connsiteX47" fmla="*/ 359759 w 381000"/>
                  <a:gd name="connsiteY47" fmla="*/ 80515 h 466725"/>
                  <a:gd name="connsiteX48" fmla="*/ 359759 w 381000"/>
                  <a:gd name="connsiteY48" fmla="*/ 256823 h 466725"/>
                  <a:gd name="connsiteX49" fmla="*/ 26194 w 381000"/>
                  <a:gd name="connsiteY49" fmla="*/ 256823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81000" h="466725">
                    <a:moveTo>
                      <a:pt x="378809" y="275873"/>
                    </a:moveTo>
                    <a:lnTo>
                      <a:pt x="378809" y="61465"/>
                    </a:lnTo>
                    <a:lnTo>
                      <a:pt x="337985" y="61465"/>
                    </a:lnTo>
                    <a:lnTo>
                      <a:pt x="337985" y="30956"/>
                    </a:lnTo>
                    <a:lnTo>
                      <a:pt x="354473" y="30956"/>
                    </a:lnTo>
                    <a:lnTo>
                      <a:pt x="346529" y="7144"/>
                    </a:lnTo>
                    <a:lnTo>
                      <a:pt x="312401" y="7144"/>
                    </a:lnTo>
                    <a:lnTo>
                      <a:pt x="304467" y="30956"/>
                    </a:lnTo>
                    <a:lnTo>
                      <a:pt x="320954" y="30956"/>
                    </a:lnTo>
                    <a:lnTo>
                      <a:pt x="320954" y="61465"/>
                    </a:lnTo>
                    <a:lnTo>
                      <a:pt x="246993" y="61465"/>
                    </a:lnTo>
                    <a:lnTo>
                      <a:pt x="246993" y="30956"/>
                    </a:lnTo>
                    <a:lnTo>
                      <a:pt x="263481" y="30956"/>
                    </a:lnTo>
                    <a:lnTo>
                      <a:pt x="255537" y="7144"/>
                    </a:lnTo>
                    <a:lnTo>
                      <a:pt x="221409" y="7144"/>
                    </a:lnTo>
                    <a:lnTo>
                      <a:pt x="213474" y="30956"/>
                    </a:lnTo>
                    <a:lnTo>
                      <a:pt x="229962" y="30956"/>
                    </a:lnTo>
                    <a:lnTo>
                      <a:pt x="229962" y="61465"/>
                    </a:lnTo>
                    <a:lnTo>
                      <a:pt x="156000" y="61465"/>
                    </a:lnTo>
                    <a:lnTo>
                      <a:pt x="156000" y="30956"/>
                    </a:lnTo>
                    <a:lnTo>
                      <a:pt x="172488" y="30956"/>
                    </a:lnTo>
                    <a:lnTo>
                      <a:pt x="164544" y="7144"/>
                    </a:lnTo>
                    <a:lnTo>
                      <a:pt x="130416" y="7144"/>
                    </a:lnTo>
                    <a:lnTo>
                      <a:pt x="122482" y="30956"/>
                    </a:lnTo>
                    <a:lnTo>
                      <a:pt x="138970" y="30956"/>
                    </a:lnTo>
                    <a:lnTo>
                      <a:pt x="138970" y="61465"/>
                    </a:lnTo>
                    <a:lnTo>
                      <a:pt x="65008" y="61465"/>
                    </a:lnTo>
                    <a:lnTo>
                      <a:pt x="65008" y="30956"/>
                    </a:lnTo>
                    <a:lnTo>
                      <a:pt x="81496" y="30956"/>
                    </a:lnTo>
                    <a:lnTo>
                      <a:pt x="73552" y="7144"/>
                    </a:lnTo>
                    <a:lnTo>
                      <a:pt x="39424" y="7144"/>
                    </a:lnTo>
                    <a:lnTo>
                      <a:pt x="31490" y="30956"/>
                    </a:lnTo>
                    <a:lnTo>
                      <a:pt x="47977" y="30956"/>
                    </a:lnTo>
                    <a:lnTo>
                      <a:pt x="47977" y="61465"/>
                    </a:lnTo>
                    <a:lnTo>
                      <a:pt x="7144" y="61465"/>
                    </a:lnTo>
                    <a:lnTo>
                      <a:pt x="7144" y="275873"/>
                    </a:lnTo>
                    <a:lnTo>
                      <a:pt x="175346" y="275873"/>
                    </a:lnTo>
                    <a:lnTo>
                      <a:pt x="175346" y="428682"/>
                    </a:lnTo>
                    <a:lnTo>
                      <a:pt x="159496" y="428682"/>
                    </a:lnTo>
                    <a:cubicBezTo>
                      <a:pt x="139798" y="428682"/>
                      <a:pt x="123835" y="444646"/>
                      <a:pt x="123835" y="464344"/>
                    </a:cubicBezTo>
                    <a:cubicBezTo>
                      <a:pt x="175336" y="464344"/>
                      <a:pt x="215198" y="464344"/>
                      <a:pt x="262118" y="464344"/>
                    </a:cubicBezTo>
                    <a:cubicBezTo>
                      <a:pt x="262118" y="444646"/>
                      <a:pt x="246155" y="428682"/>
                      <a:pt x="226457" y="428682"/>
                    </a:cubicBezTo>
                    <a:lnTo>
                      <a:pt x="210607" y="428682"/>
                    </a:lnTo>
                    <a:lnTo>
                      <a:pt x="210607" y="275873"/>
                    </a:lnTo>
                    <a:lnTo>
                      <a:pt x="378809" y="275873"/>
                    </a:lnTo>
                    <a:close/>
                    <a:moveTo>
                      <a:pt x="26194" y="256823"/>
                    </a:moveTo>
                    <a:lnTo>
                      <a:pt x="26194" y="80515"/>
                    </a:lnTo>
                    <a:lnTo>
                      <a:pt x="359759" y="80515"/>
                    </a:lnTo>
                    <a:lnTo>
                      <a:pt x="359759" y="256823"/>
                    </a:lnTo>
                    <a:lnTo>
                      <a:pt x="26194" y="2568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DA37EFF4-6B71-4DC8-B9AE-0321D22DD2C0}"/>
                  </a:ext>
                </a:extLst>
              </p:cNvPr>
              <p:cNvSpPr/>
              <p:nvPr/>
            </p:nvSpPr>
            <p:spPr>
              <a:xfrm>
                <a:off x="806409" y="4896189"/>
                <a:ext cx="277177" cy="121647"/>
              </a:xfrm>
              <a:custGeom>
                <a:avLst/>
                <a:gdLst>
                  <a:gd name="connsiteX0" fmla="*/ 7144 w 304800"/>
                  <a:gd name="connsiteY0" fmla="*/ 7144 h 142875"/>
                  <a:gd name="connsiteX1" fmla="*/ 302609 w 304800"/>
                  <a:gd name="connsiteY1" fmla="*/ 7144 h 142875"/>
                  <a:gd name="connsiteX2" fmla="*/ 302609 w 304800"/>
                  <a:gd name="connsiteY2" fmla="*/ 143323 h 142875"/>
                  <a:gd name="connsiteX3" fmla="*/ 7144 w 304800"/>
                  <a:gd name="connsiteY3" fmla="*/ 14332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142875">
                    <a:moveTo>
                      <a:pt x="7144" y="7144"/>
                    </a:moveTo>
                    <a:lnTo>
                      <a:pt x="302609" y="7144"/>
                    </a:lnTo>
                    <a:lnTo>
                      <a:pt x="302609" y="143323"/>
                    </a:lnTo>
                    <a:lnTo>
                      <a:pt x="7144" y="143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FA2A1335-EBBD-4230-A126-AE7900E79375}"/>
              </a:ext>
            </a:extLst>
          </p:cNvPr>
          <p:cNvGrpSpPr/>
          <p:nvPr/>
        </p:nvGrpSpPr>
        <p:grpSpPr>
          <a:xfrm>
            <a:off x="8387012" y="5128188"/>
            <a:ext cx="612000" cy="612000"/>
            <a:chOff x="641249" y="6482125"/>
            <a:chExt cx="612000" cy="612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10972690-3EC5-48D3-AE19-43FEC289F42E}"/>
                </a:ext>
              </a:extLst>
            </p:cNvPr>
            <p:cNvSpPr/>
            <p:nvPr/>
          </p:nvSpPr>
          <p:spPr>
            <a:xfrm>
              <a:off x="641249" y="648212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38CF461-AA81-43EA-87CC-1E83E55D51F5}"/>
                </a:ext>
              </a:extLst>
            </p:cNvPr>
            <p:cNvGrpSpPr/>
            <p:nvPr/>
          </p:nvGrpSpPr>
          <p:grpSpPr>
            <a:xfrm>
              <a:off x="734788" y="6602331"/>
              <a:ext cx="424923" cy="371588"/>
              <a:chOff x="733635" y="5780240"/>
              <a:chExt cx="424923" cy="371588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2074C94-7D05-4886-815A-522343705C8B}"/>
                  </a:ext>
                </a:extLst>
              </p:cNvPr>
              <p:cNvSpPr/>
              <p:nvPr/>
            </p:nvSpPr>
            <p:spPr>
              <a:xfrm>
                <a:off x="823268" y="5780240"/>
                <a:ext cx="335290" cy="371588"/>
              </a:xfrm>
              <a:custGeom>
                <a:avLst/>
                <a:gdLst>
                  <a:gd name="connsiteX0" fmla="*/ 885128 w 971550"/>
                  <a:gd name="connsiteY0" fmla="*/ 456163 h 1095375"/>
                  <a:gd name="connsiteX1" fmla="*/ 702152 w 971550"/>
                  <a:gd name="connsiteY1" fmla="*/ 138981 h 1095375"/>
                  <a:gd name="connsiteX2" fmla="*/ 656205 w 971550"/>
                  <a:gd name="connsiteY2" fmla="*/ 15944 h 1095375"/>
                  <a:gd name="connsiteX3" fmla="*/ 542133 w 971550"/>
                  <a:gd name="connsiteY3" fmla="*/ 46398 h 1095375"/>
                  <a:gd name="connsiteX4" fmla="*/ 176277 w 971550"/>
                  <a:gd name="connsiteY4" fmla="*/ 46398 h 1095375"/>
                  <a:gd name="connsiteX5" fmla="*/ 46398 w 971550"/>
                  <a:gd name="connsiteY5" fmla="*/ 24334 h 1095375"/>
                  <a:gd name="connsiteX6" fmla="*/ 24334 w 971550"/>
                  <a:gd name="connsiteY6" fmla="*/ 154214 h 1095375"/>
                  <a:gd name="connsiteX7" fmla="*/ 129700 w 971550"/>
                  <a:gd name="connsiteY7" fmla="*/ 188701 h 1095375"/>
                  <a:gd name="connsiteX8" fmla="*/ 209519 w 971550"/>
                  <a:gd name="connsiteY8" fmla="*/ 327004 h 1095375"/>
                  <a:gd name="connsiteX9" fmla="*/ 242476 w 971550"/>
                  <a:gd name="connsiteY9" fmla="*/ 307954 h 1095375"/>
                  <a:gd name="connsiteX10" fmla="*/ 162752 w 971550"/>
                  <a:gd name="connsiteY10" fmla="*/ 169842 h 1095375"/>
                  <a:gd name="connsiteX11" fmla="*/ 191327 w 971550"/>
                  <a:gd name="connsiteY11" fmla="*/ 81354 h 1095375"/>
                  <a:gd name="connsiteX12" fmla="*/ 526321 w 971550"/>
                  <a:gd name="connsiteY12" fmla="*/ 81354 h 1095375"/>
                  <a:gd name="connsiteX13" fmla="*/ 554896 w 971550"/>
                  <a:gd name="connsiteY13" fmla="*/ 169937 h 1095375"/>
                  <a:gd name="connsiteX14" fmla="*/ 428499 w 971550"/>
                  <a:gd name="connsiteY14" fmla="*/ 393774 h 1095375"/>
                  <a:gd name="connsiteX15" fmla="*/ 461646 w 971550"/>
                  <a:gd name="connsiteY15" fmla="*/ 412824 h 1095375"/>
                  <a:gd name="connsiteX16" fmla="*/ 588805 w 971550"/>
                  <a:gd name="connsiteY16" fmla="*/ 189177 h 1095375"/>
                  <a:gd name="connsiteX17" fmla="*/ 679483 w 971550"/>
                  <a:gd name="connsiteY17" fmla="*/ 170127 h 1095375"/>
                  <a:gd name="connsiteX18" fmla="*/ 847123 w 971550"/>
                  <a:gd name="connsiteY18" fmla="*/ 460354 h 1095375"/>
                  <a:gd name="connsiteX19" fmla="*/ 785020 w 971550"/>
                  <a:gd name="connsiteY19" fmla="*/ 529506 h 1095375"/>
                  <a:gd name="connsiteX20" fmla="*/ 521177 w 971550"/>
                  <a:gd name="connsiteY20" fmla="*/ 529506 h 1095375"/>
                  <a:gd name="connsiteX21" fmla="*/ 521177 w 971550"/>
                  <a:gd name="connsiteY21" fmla="*/ 567606 h 1095375"/>
                  <a:gd name="connsiteX22" fmla="*/ 785020 w 971550"/>
                  <a:gd name="connsiteY22" fmla="*/ 567606 h 1095375"/>
                  <a:gd name="connsiteX23" fmla="*/ 847123 w 971550"/>
                  <a:gd name="connsiteY23" fmla="*/ 636852 h 1095375"/>
                  <a:gd name="connsiteX24" fmla="*/ 679578 w 971550"/>
                  <a:gd name="connsiteY24" fmla="*/ 926984 h 1095375"/>
                  <a:gd name="connsiteX25" fmla="*/ 588710 w 971550"/>
                  <a:gd name="connsiteY25" fmla="*/ 907934 h 1095375"/>
                  <a:gd name="connsiteX26" fmla="*/ 461646 w 971550"/>
                  <a:gd name="connsiteY26" fmla="*/ 684477 h 1095375"/>
                  <a:gd name="connsiteX27" fmla="*/ 428499 w 971550"/>
                  <a:gd name="connsiteY27" fmla="*/ 703527 h 1095375"/>
                  <a:gd name="connsiteX28" fmla="*/ 555658 w 971550"/>
                  <a:gd name="connsiteY28" fmla="*/ 926889 h 1095375"/>
                  <a:gd name="connsiteX29" fmla="*/ 527083 w 971550"/>
                  <a:gd name="connsiteY29" fmla="*/ 1015471 h 1095375"/>
                  <a:gd name="connsiteX30" fmla="*/ 192089 w 971550"/>
                  <a:gd name="connsiteY30" fmla="*/ 1015471 h 1095375"/>
                  <a:gd name="connsiteX31" fmla="*/ 163514 w 971550"/>
                  <a:gd name="connsiteY31" fmla="*/ 926984 h 1095375"/>
                  <a:gd name="connsiteX32" fmla="*/ 243238 w 971550"/>
                  <a:gd name="connsiteY32" fmla="*/ 788871 h 1095375"/>
                  <a:gd name="connsiteX33" fmla="*/ 210281 w 971550"/>
                  <a:gd name="connsiteY33" fmla="*/ 769821 h 1095375"/>
                  <a:gd name="connsiteX34" fmla="*/ 130557 w 971550"/>
                  <a:gd name="connsiteY34" fmla="*/ 908029 h 1095375"/>
                  <a:gd name="connsiteX35" fmla="*/ 13257 w 971550"/>
                  <a:gd name="connsiteY35" fmla="*/ 967104 h 1095375"/>
                  <a:gd name="connsiteX36" fmla="*/ 72332 w 971550"/>
                  <a:gd name="connsiteY36" fmla="*/ 1084404 h 1095375"/>
                  <a:gd name="connsiteX37" fmla="*/ 176849 w 971550"/>
                  <a:gd name="connsiteY37" fmla="*/ 1050428 h 1095375"/>
                  <a:gd name="connsiteX38" fmla="*/ 542990 w 971550"/>
                  <a:gd name="connsiteY38" fmla="*/ 1050428 h 1095375"/>
                  <a:gd name="connsiteX39" fmla="*/ 673081 w 971550"/>
                  <a:gd name="connsiteY39" fmla="*/ 1067458 h 1095375"/>
                  <a:gd name="connsiteX40" fmla="*/ 702152 w 971550"/>
                  <a:gd name="connsiteY40" fmla="*/ 958131 h 1095375"/>
                  <a:gd name="connsiteX41" fmla="*/ 885032 w 971550"/>
                  <a:gd name="connsiteY41" fmla="*/ 641424 h 1095375"/>
                  <a:gd name="connsiteX42" fmla="*/ 968560 w 971550"/>
                  <a:gd name="connsiteY42" fmla="*/ 540072 h 1095375"/>
                  <a:gd name="connsiteX43" fmla="*/ 885032 w 971550"/>
                  <a:gd name="connsiteY43" fmla="*/ 456544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71550" h="1095375">
                    <a:moveTo>
                      <a:pt x="885128" y="456163"/>
                    </a:moveTo>
                    <a:cubicBezTo>
                      <a:pt x="863687" y="332080"/>
                      <a:pt x="798834" y="219659"/>
                      <a:pt x="702152" y="138981"/>
                    </a:cubicBezTo>
                    <a:cubicBezTo>
                      <a:pt x="723440" y="92317"/>
                      <a:pt x="702869" y="37231"/>
                      <a:pt x="656205" y="15944"/>
                    </a:cubicBezTo>
                    <a:cubicBezTo>
                      <a:pt x="615791" y="-2493"/>
                      <a:pt x="567980" y="10271"/>
                      <a:pt x="542133" y="46398"/>
                    </a:cubicBezTo>
                    <a:cubicBezTo>
                      <a:pt x="423986" y="3316"/>
                      <a:pt x="294424" y="3316"/>
                      <a:pt x="176277" y="46398"/>
                    </a:cubicBezTo>
                    <a:cubicBezTo>
                      <a:pt x="146505" y="4440"/>
                      <a:pt x="88355" y="-5438"/>
                      <a:pt x="46398" y="24334"/>
                    </a:cubicBezTo>
                    <a:cubicBezTo>
                      <a:pt x="4440" y="54107"/>
                      <a:pt x="-5438" y="112256"/>
                      <a:pt x="24334" y="154214"/>
                    </a:cubicBezTo>
                    <a:cubicBezTo>
                      <a:pt x="48048" y="187633"/>
                      <a:pt x="90816" y="201631"/>
                      <a:pt x="129700" y="188701"/>
                    </a:cubicBezTo>
                    <a:lnTo>
                      <a:pt x="209519" y="327004"/>
                    </a:lnTo>
                    <a:lnTo>
                      <a:pt x="242476" y="307954"/>
                    </a:lnTo>
                    <a:lnTo>
                      <a:pt x="162752" y="169842"/>
                    </a:lnTo>
                    <a:cubicBezTo>
                      <a:pt x="187438" y="147593"/>
                      <a:pt x="198338" y="113839"/>
                      <a:pt x="191327" y="81354"/>
                    </a:cubicBezTo>
                    <a:cubicBezTo>
                      <a:pt x="299620" y="42549"/>
                      <a:pt x="418028" y="42549"/>
                      <a:pt x="526321" y="81354"/>
                    </a:cubicBezTo>
                    <a:cubicBezTo>
                      <a:pt x="519273" y="113870"/>
                      <a:pt x="530176" y="147669"/>
                      <a:pt x="554896" y="169937"/>
                    </a:cubicBezTo>
                    <a:lnTo>
                      <a:pt x="428499" y="393774"/>
                    </a:lnTo>
                    <a:lnTo>
                      <a:pt x="461646" y="412824"/>
                    </a:lnTo>
                    <a:lnTo>
                      <a:pt x="588805" y="189177"/>
                    </a:lnTo>
                    <a:cubicBezTo>
                      <a:pt x="620249" y="199745"/>
                      <a:pt x="654950" y="192455"/>
                      <a:pt x="679483" y="170127"/>
                    </a:cubicBezTo>
                    <a:cubicBezTo>
                      <a:pt x="767547" y="244319"/>
                      <a:pt x="826858" y="347000"/>
                      <a:pt x="847123" y="460354"/>
                    </a:cubicBezTo>
                    <a:cubicBezTo>
                      <a:pt x="815580" y="470693"/>
                      <a:pt x="791922" y="497037"/>
                      <a:pt x="785020" y="529506"/>
                    </a:cubicBezTo>
                    <a:lnTo>
                      <a:pt x="521177" y="529506"/>
                    </a:lnTo>
                    <a:lnTo>
                      <a:pt x="521177" y="567606"/>
                    </a:lnTo>
                    <a:lnTo>
                      <a:pt x="785020" y="567606"/>
                    </a:lnTo>
                    <a:cubicBezTo>
                      <a:pt x="791891" y="600111"/>
                      <a:pt x="815555" y="626496"/>
                      <a:pt x="847123" y="636852"/>
                    </a:cubicBezTo>
                    <a:cubicBezTo>
                      <a:pt x="826863" y="750158"/>
                      <a:pt x="767588" y="852802"/>
                      <a:pt x="679578" y="926984"/>
                    </a:cubicBezTo>
                    <a:cubicBezTo>
                      <a:pt x="654827" y="904935"/>
                      <a:pt x="620232" y="897682"/>
                      <a:pt x="588710" y="907934"/>
                    </a:cubicBezTo>
                    <a:lnTo>
                      <a:pt x="461646" y="684477"/>
                    </a:lnTo>
                    <a:lnTo>
                      <a:pt x="428499" y="703527"/>
                    </a:lnTo>
                    <a:lnTo>
                      <a:pt x="555658" y="926889"/>
                    </a:lnTo>
                    <a:cubicBezTo>
                      <a:pt x="530938" y="949156"/>
                      <a:pt x="520035" y="982956"/>
                      <a:pt x="527083" y="1015471"/>
                    </a:cubicBezTo>
                    <a:cubicBezTo>
                      <a:pt x="418790" y="1054276"/>
                      <a:pt x="300382" y="1054276"/>
                      <a:pt x="192089" y="1015471"/>
                    </a:cubicBezTo>
                    <a:cubicBezTo>
                      <a:pt x="199100" y="982986"/>
                      <a:pt x="188200" y="949233"/>
                      <a:pt x="163514" y="926984"/>
                    </a:cubicBezTo>
                    <a:lnTo>
                      <a:pt x="243238" y="788871"/>
                    </a:lnTo>
                    <a:lnTo>
                      <a:pt x="210281" y="769821"/>
                    </a:lnTo>
                    <a:lnTo>
                      <a:pt x="130557" y="908029"/>
                    </a:lnTo>
                    <a:cubicBezTo>
                      <a:pt x="81853" y="891951"/>
                      <a:pt x="29335" y="918400"/>
                      <a:pt x="13257" y="967104"/>
                    </a:cubicBezTo>
                    <a:cubicBezTo>
                      <a:pt x="-2821" y="1015809"/>
                      <a:pt x="23628" y="1068326"/>
                      <a:pt x="72332" y="1084404"/>
                    </a:cubicBezTo>
                    <a:cubicBezTo>
                      <a:pt x="110853" y="1097121"/>
                      <a:pt x="153169" y="1083364"/>
                      <a:pt x="176849" y="1050428"/>
                    </a:cubicBezTo>
                    <a:cubicBezTo>
                      <a:pt x="295082" y="1093579"/>
                      <a:pt x="424757" y="1093579"/>
                      <a:pt x="542990" y="1050428"/>
                    </a:cubicBezTo>
                    <a:cubicBezTo>
                      <a:pt x="574211" y="1091054"/>
                      <a:pt x="632455" y="1098679"/>
                      <a:pt x="673081" y="1067458"/>
                    </a:cubicBezTo>
                    <a:cubicBezTo>
                      <a:pt x="706440" y="1041823"/>
                      <a:pt x="718372" y="996949"/>
                      <a:pt x="702152" y="958131"/>
                    </a:cubicBezTo>
                    <a:cubicBezTo>
                      <a:pt x="798702" y="877557"/>
                      <a:pt x="863511" y="765323"/>
                      <a:pt x="885032" y="641424"/>
                    </a:cubicBezTo>
                    <a:cubicBezTo>
                      <a:pt x="936086" y="636502"/>
                      <a:pt x="973482" y="591125"/>
                      <a:pt x="968560" y="540072"/>
                    </a:cubicBezTo>
                    <a:cubicBezTo>
                      <a:pt x="964295" y="495828"/>
                      <a:pt x="929277" y="460810"/>
                      <a:pt x="885032" y="4565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6FB7F7AB-E287-45D1-BCB9-7026EB7DBB1C}"/>
                  </a:ext>
                </a:extLst>
              </p:cNvPr>
              <p:cNvSpPr/>
              <p:nvPr/>
            </p:nvSpPr>
            <p:spPr>
              <a:xfrm>
                <a:off x="733635" y="5867680"/>
                <a:ext cx="253111" cy="219722"/>
              </a:xfrm>
              <a:custGeom>
                <a:avLst/>
                <a:gdLst>
                  <a:gd name="connsiteX0" fmla="*/ 312939 w 733425"/>
                  <a:gd name="connsiteY0" fmla="*/ 555784 h 647700"/>
                  <a:gd name="connsiteX1" fmla="*/ 312939 w 733425"/>
                  <a:gd name="connsiteY1" fmla="*/ 434816 h 647700"/>
                  <a:gd name="connsiteX2" fmla="*/ 528776 w 733425"/>
                  <a:gd name="connsiteY2" fmla="*/ 503015 h 647700"/>
                  <a:gd name="connsiteX3" fmla="*/ 539158 w 733425"/>
                  <a:gd name="connsiteY3" fmla="*/ 509873 h 647700"/>
                  <a:gd name="connsiteX4" fmla="*/ 543730 w 733425"/>
                  <a:gd name="connsiteY4" fmla="*/ 513017 h 647700"/>
                  <a:gd name="connsiteX5" fmla="*/ 552303 w 733425"/>
                  <a:gd name="connsiteY5" fmla="*/ 519398 h 647700"/>
                  <a:gd name="connsiteX6" fmla="*/ 558970 w 733425"/>
                  <a:gd name="connsiteY6" fmla="*/ 524542 h 647700"/>
                  <a:gd name="connsiteX7" fmla="*/ 565542 w 733425"/>
                  <a:gd name="connsiteY7" fmla="*/ 529685 h 647700"/>
                  <a:gd name="connsiteX8" fmla="*/ 578687 w 733425"/>
                  <a:gd name="connsiteY8" fmla="*/ 540830 h 647700"/>
                  <a:gd name="connsiteX9" fmla="*/ 580687 w 733425"/>
                  <a:gd name="connsiteY9" fmla="*/ 542544 h 647700"/>
                  <a:gd name="connsiteX10" fmla="*/ 590212 w 733425"/>
                  <a:gd name="connsiteY10" fmla="*/ 551212 h 647700"/>
                  <a:gd name="connsiteX11" fmla="*/ 590212 w 733425"/>
                  <a:gd name="connsiteY11" fmla="*/ 551212 h 647700"/>
                  <a:gd name="connsiteX12" fmla="*/ 621740 w 733425"/>
                  <a:gd name="connsiteY12" fmla="*/ 578739 h 647700"/>
                  <a:gd name="connsiteX13" fmla="*/ 621740 w 733425"/>
                  <a:gd name="connsiteY13" fmla="*/ 410051 h 647700"/>
                  <a:gd name="connsiteX14" fmla="*/ 731473 w 733425"/>
                  <a:gd name="connsiteY14" fmla="*/ 286994 h 647700"/>
                  <a:gd name="connsiteX15" fmla="*/ 621740 w 733425"/>
                  <a:gd name="connsiteY15" fmla="*/ 177260 h 647700"/>
                  <a:gd name="connsiteX16" fmla="*/ 621740 w 733425"/>
                  <a:gd name="connsiteY16" fmla="*/ 7144 h 647700"/>
                  <a:gd name="connsiteX17" fmla="*/ 578973 w 733425"/>
                  <a:gd name="connsiteY17" fmla="*/ 47053 h 647700"/>
                  <a:gd name="connsiteX18" fmla="*/ 566019 w 733425"/>
                  <a:gd name="connsiteY18" fmla="*/ 58007 h 647700"/>
                  <a:gd name="connsiteX19" fmla="*/ 558875 w 733425"/>
                  <a:gd name="connsiteY19" fmla="*/ 63627 h 647700"/>
                  <a:gd name="connsiteX20" fmla="*/ 552969 w 733425"/>
                  <a:gd name="connsiteY20" fmla="*/ 68199 h 647700"/>
                  <a:gd name="connsiteX21" fmla="*/ 543444 w 733425"/>
                  <a:gd name="connsiteY21" fmla="*/ 75152 h 647700"/>
                  <a:gd name="connsiteX22" fmla="*/ 539730 w 733425"/>
                  <a:gd name="connsiteY22" fmla="*/ 77724 h 647700"/>
                  <a:gd name="connsiteX23" fmla="*/ 528681 w 733425"/>
                  <a:gd name="connsiteY23" fmla="*/ 84963 h 647700"/>
                  <a:gd name="connsiteX24" fmla="*/ 294175 w 733425"/>
                  <a:gd name="connsiteY24" fmla="*/ 152971 h 647700"/>
                  <a:gd name="connsiteX25" fmla="*/ 151586 w 733425"/>
                  <a:gd name="connsiteY25" fmla="*/ 152971 h 647700"/>
                  <a:gd name="connsiteX26" fmla="*/ 7192 w 733425"/>
                  <a:gd name="connsiteY26" fmla="*/ 290042 h 647700"/>
                  <a:gd name="connsiteX27" fmla="*/ 144263 w 733425"/>
                  <a:gd name="connsiteY27" fmla="*/ 434435 h 647700"/>
                  <a:gd name="connsiteX28" fmla="*/ 151586 w 733425"/>
                  <a:gd name="connsiteY28" fmla="*/ 434435 h 647700"/>
                  <a:gd name="connsiteX29" fmla="*/ 186352 w 733425"/>
                  <a:gd name="connsiteY29" fmla="*/ 434435 h 647700"/>
                  <a:gd name="connsiteX30" fmla="*/ 186352 w 733425"/>
                  <a:gd name="connsiteY30" fmla="*/ 594455 h 647700"/>
                  <a:gd name="connsiteX31" fmla="*/ 238549 w 733425"/>
                  <a:gd name="connsiteY31" fmla="*/ 641128 h 647700"/>
                  <a:gd name="connsiteX32" fmla="*/ 312939 w 733425"/>
                  <a:gd name="connsiteY32" fmla="*/ 555784 h 647700"/>
                  <a:gd name="connsiteX33" fmla="*/ 622692 w 733425"/>
                  <a:gd name="connsiteY33" fmla="*/ 215360 h 647700"/>
                  <a:gd name="connsiteX34" fmla="*/ 694292 w 733425"/>
                  <a:gd name="connsiteY34" fmla="*/ 300351 h 647700"/>
                  <a:gd name="connsiteX35" fmla="*/ 622692 w 733425"/>
                  <a:gd name="connsiteY35" fmla="*/ 371951 h 647700"/>
                  <a:gd name="connsiteX36" fmla="*/ 224452 w 733425"/>
                  <a:gd name="connsiteY36" fmla="*/ 191071 h 647700"/>
                  <a:gd name="connsiteX37" fmla="*/ 295699 w 733425"/>
                  <a:gd name="connsiteY37" fmla="*/ 191071 h 647700"/>
                  <a:gd name="connsiteX38" fmla="*/ 518203 w 733425"/>
                  <a:gd name="connsiteY38" fmla="*/ 134874 h 647700"/>
                  <a:gd name="connsiteX39" fmla="*/ 518203 w 733425"/>
                  <a:gd name="connsiteY39" fmla="*/ 452723 h 647700"/>
                  <a:gd name="connsiteX40" fmla="*/ 296175 w 733425"/>
                  <a:gd name="connsiteY40" fmla="*/ 396240 h 647700"/>
                  <a:gd name="connsiteX41" fmla="*/ 224452 w 733425"/>
                  <a:gd name="connsiteY41" fmla="*/ 39624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33425" h="647700">
                    <a:moveTo>
                      <a:pt x="312939" y="555784"/>
                    </a:moveTo>
                    <a:lnTo>
                      <a:pt x="312939" y="434816"/>
                    </a:lnTo>
                    <a:cubicBezTo>
                      <a:pt x="389556" y="438591"/>
                      <a:pt x="463900" y="462082"/>
                      <a:pt x="528776" y="503015"/>
                    </a:cubicBezTo>
                    <a:lnTo>
                      <a:pt x="539158" y="509873"/>
                    </a:lnTo>
                    <a:lnTo>
                      <a:pt x="543730" y="513017"/>
                    </a:lnTo>
                    <a:lnTo>
                      <a:pt x="552303" y="519398"/>
                    </a:lnTo>
                    <a:lnTo>
                      <a:pt x="558970" y="524542"/>
                    </a:lnTo>
                    <a:lnTo>
                      <a:pt x="565542" y="529685"/>
                    </a:lnTo>
                    <a:cubicBezTo>
                      <a:pt x="570019" y="533305"/>
                      <a:pt x="574401" y="537020"/>
                      <a:pt x="578687" y="540830"/>
                    </a:cubicBezTo>
                    <a:lnTo>
                      <a:pt x="580687" y="542544"/>
                    </a:lnTo>
                    <a:lnTo>
                      <a:pt x="590212" y="551212"/>
                    </a:lnTo>
                    <a:lnTo>
                      <a:pt x="590212" y="551212"/>
                    </a:lnTo>
                    <a:lnTo>
                      <a:pt x="621740" y="578739"/>
                    </a:lnTo>
                    <a:lnTo>
                      <a:pt x="621740" y="410051"/>
                    </a:lnTo>
                    <a:cubicBezTo>
                      <a:pt x="686023" y="406372"/>
                      <a:pt x="735153" y="351277"/>
                      <a:pt x="731473" y="286994"/>
                    </a:cubicBezTo>
                    <a:cubicBezTo>
                      <a:pt x="728088" y="227848"/>
                      <a:pt x="680885" y="180645"/>
                      <a:pt x="621740" y="177260"/>
                    </a:cubicBezTo>
                    <a:lnTo>
                      <a:pt x="621740" y="7144"/>
                    </a:lnTo>
                    <a:lnTo>
                      <a:pt x="578973" y="47053"/>
                    </a:lnTo>
                    <a:cubicBezTo>
                      <a:pt x="574782" y="50768"/>
                      <a:pt x="570495" y="54483"/>
                      <a:pt x="566019" y="58007"/>
                    </a:cubicBezTo>
                    <a:lnTo>
                      <a:pt x="558875" y="63627"/>
                    </a:lnTo>
                    <a:lnTo>
                      <a:pt x="552969" y="68199"/>
                    </a:lnTo>
                    <a:lnTo>
                      <a:pt x="543444" y="75152"/>
                    </a:lnTo>
                    <a:lnTo>
                      <a:pt x="539730" y="77724"/>
                    </a:lnTo>
                    <a:lnTo>
                      <a:pt x="528681" y="84963"/>
                    </a:lnTo>
                    <a:cubicBezTo>
                      <a:pt x="458367" y="129021"/>
                      <a:pt x="377150" y="152574"/>
                      <a:pt x="294175" y="152971"/>
                    </a:cubicBezTo>
                    <a:lnTo>
                      <a:pt x="151586" y="152971"/>
                    </a:lnTo>
                    <a:cubicBezTo>
                      <a:pt x="73862" y="150949"/>
                      <a:pt x="9215" y="212318"/>
                      <a:pt x="7192" y="290042"/>
                    </a:cubicBezTo>
                    <a:cubicBezTo>
                      <a:pt x="5170" y="367766"/>
                      <a:pt x="66539" y="432413"/>
                      <a:pt x="144263" y="434435"/>
                    </a:cubicBezTo>
                    <a:cubicBezTo>
                      <a:pt x="146703" y="434499"/>
                      <a:pt x="149145" y="434499"/>
                      <a:pt x="151586" y="434435"/>
                    </a:cubicBezTo>
                    <a:lnTo>
                      <a:pt x="186352" y="434435"/>
                    </a:lnTo>
                    <a:lnTo>
                      <a:pt x="186352" y="594455"/>
                    </a:lnTo>
                    <a:cubicBezTo>
                      <a:pt x="186352" y="621221"/>
                      <a:pt x="213879" y="641128"/>
                      <a:pt x="238549" y="641128"/>
                    </a:cubicBezTo>
                    <a:cubicBezTo>
                      <a:pt x="285603" y="641128"/>
                      <a:pt x="312939" y="609219"/>
                      <a:pt x="312939" y="555784"/>
                    </a:cubicBezTo>
                    <a:close/>
                    <a:moveTo>
                      <a:pt x="622692" y="215360"/>
                    </a:moveTo>
                    <a:cubicBezTo>
                      <a:pt x="665934" y="219058"/>
                      <a:pt x="697990" y="257110"/>
                      <a:pt x="694292" y="300351"/>
                    </a:cubicBezTo>
                    <a:cubicBezTo>
                      <a:pt x="691033" y="338463"/>
                      <a:pt x="660804" y="368692"/>
                      <a:pt x="622692" y="371951"/>
                    </a:cubicBezTo>
                    <a:close/>
                    <a:moveTo>
                      <a:pt x="224452" y="191071"/>
                    </a:moveTo>
                    <a:lnTo>
                      <a:pt x="295699" y="191071"/>
                    </a:lnTo>
                    <a:cubicBezTo>
                      <a:pt x="373291" y="190379"/>
                      <a:pt x="449588" y="171108"/>
                      <a:pt x="518203" y="134874"/>
                    </a:cubicBezTo>
                    <a:lnTo>
                      <a:pt x="518203" y="452723"/>
                    </a:lnTo>
                    <a:cubicBezTo>
                      <a:pt x="449769" y="416428"/>
                      <a:pt x="373634" y="397060"/>
                      <a:pt x="296175" y="396240"/>
                    </a:cubicBezTo>
                    <a:lnTo>
                      <a:pt x="224452" y="396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4FC07783-10F0-42FF-ACD0-6F92116744E3}"/>
              </a:ext>
            </a:extLst>
          </p:cNvPr>
          <p:cNvGrpSpPr/>
          <p:nvPr/>
        </p:nvGrpSpPr>
        <p:grpSpPr>
          <a:xfrm>
            <a:off x="7095312" y="5128188"/>
            <a:ext cx="612000" cy="612000"/>
            <a:chOff x="641249" y="7405685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D3B73C5-8A91-4229-9E02-640B5BF898DF}"/>
                </a:ext>
              </a:extLst>
            </p:cNvPr>
            <p:cNvSpPr/>
            <p:nvPr/>
          </p:nvSpPr>
          <p:spPr>
            <a:xfrm>
              <a:off x="641249" y="740568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raphic 26">
              <a:extLst>
                <a:ext uri="{FF2B5EF4-FFF2-40B4-BE49-F238E27FC236}">
                  <a16:creationId xmlns:a16="http://schemas.microsoft.com/office/drawing/2014/main" xmlns="" id="{0B9A3E4E-2AC2-4AEB-85BA-84CDFA9A2E3A}"/>
                </a:ext>
              </a:extLst>
            </p:cNvPr>
            <p:cNvSpPr/>
            <p:nvPr/>
          </p:nvSpPr>
          <p:spPr>
            <a:xfrm>
              <a:off x="759625" y="7541292"/>
              <a:ext cx="375249" cy="340787"/>
            </a:xfrm>
            <a:custGeom>
              <a:avLst/>
              <a:gdLst>
                <a:gd name="connsiteX0" fmla="*/ 795814 w 933450"/>
                <a:gd name="connsiteY0" fmla="*/ 148518 h 847725"/>
                <a:gd name="connsiteX1" fmla="*/ 803434 w 933450"/>
                <a:gd name="connsiteY1" fmla="*/ 122801 h 847725"/>
                <a:gd name="connsiteX2" fmla="*/ 872014 w 933450"/>
                <a:gd name="connsiteY2" fmla="*/ 84701 h 847725"/>
                <a:gd name="connsiteX3" fmla="*/ 897731 w 933450"/>
                <a:gd name="connsiteY3" fmla="*/ 92321 h 847725"/>
                <a:gd name="connsiteX4" fmla="*/ 897731 w 933450"/>
                <a:gd name="connsiteY4" fmla="*/ 92321 h 847725"/>
                <a:gd name="connsiteX5" fmla="*/ 890111 w 933450"/>
                <a:gd name="connsiteY5" fmla="*/ 118038 h 847725"/>
                <a:gd name="connsiteX6" fmla="*/ 821531 w 933450"/>
                <a:gd name="connsiteY6" fmla="*/ 156138 h 847725"/>
                <a:gd name="connsiteX7" fmla="*/ 795814 w 933450"/>
                <a:gd name="connsiteY7" fmla="*/ 148518 h 847725"/>
                <a:gd name="connsiteX8" fmla="*/ 795814 w 933450"/>
                <a:gd name="connsiteY8" fmla="*/ 148518 h 847725"/>
                <a:gd name="connsiteX9" fmla="*/ 786289 w 933450"/>
                <a:gd name="connsiteY9" fmla="*/ 99941 h 847725"/>
                <a:gd name="connsiteX10" fmla="*/ 836771 w 933450"/>
                <a:gd name="connsiteY10" fmla="*/ 38028 h 847725"/>
                <a:gd name="connsiteX11" fmla="*/ 834866 w 933450"/>
                <a:gd name="connsiteY11" fmla="*/ 12311 h 847725"/>
                <a:gd name="connsiteX12" fmla="*/ 807244 w 933450"/>
                <a:gd name="connsiteY12" fmla="*/ 14216 h 847725"/>
                <a:gd name="connsiteX13" fmla="*/ 756761 w 933450"/>
                <a:gd name="connsiteY13" fmla="*/ 76128 h 847725"/>
                <a:gd name="connsiteX14" fmla="*/ 758666 w 933450"/>
                <a:gd name="connsiteY14" fmla="*/ 101846 h 847725"/>
                <a:gd name="connsiteX15" fmla="*/ 786289 w 933450"/>
                <a:gd name="connsiteY15" fmla="*/ 99941 h 847725"/>
                <a:gd name="connsiteX16" fmla="*/ 836771 w 933450"/>
                <a:gd name="connsiteY16" fmla="*/ 220908 h 847725"/>
                <a:gd name="connsiteX17" fmla="*/ 915829 w 933450"/>
                <a:gd name="connsiteY17" fmla="*/ 211383 h 847725"/>
                <a:gd name="connsiteX18" fmla="*/ 932021 w 933450"/>
                <a:gd name="connsiteY18" fmla="*/ 188523 h 847725"/>
                <a:gd name="connsiteX19" fmla="*/ 911066 w 933450"/>
                <a:gd name="connsiteY19" fmla="*/ 173283 h 847725"/>
                <a:gd name="connsiteX20" fmla="*/ 832009 w 933450"/>
                <a:gd name="connsiteY20" fmla="*/ 182808 h 847725"/>
                <a:gd name="connsiteX21" fmla="*/ 815816 w 933450"/>
                <a:gd name="connsiteY21" fmla="*/ 205668 h 847725"/>
                <a:gd name="connsiteX22" fmla="*/ 836771 w 933450"/>
                <a:gd name="connsiteY22" fmla="*/ 220908 h 847725"/>
                <a:gd name="connsiteX23" fmla="*/ 330994 w 933450"/>
                <a:gd name="connsiteY23" fmla="*/ 842891 h 847725"/>
                <a:gd name="connsiteX24" fmla="*/ 86201 w 933450"/>
                <a:gd name="connsiteY24" fmla="*/ 842891 h 847725"/>
                <a:gd name="connsiteX25" fmla="*/ 59531 w 933450"/>
                <a:gd name="connsiteY25" fmla="*/ 838128 h 847725"/>
                <a:gd name="connsiteX26" fmla="*/ 7144 w 933450"/>
                <a:gd name="connsiteY26" fmla="*/ 763833 h 847725"/>
                <a:gd name="connsiteX27" fmla="*/ 7144 w 933450"/>
                <a:gd name="connsiteY27" fmla="*/ 345686 h 847725"/>
                <a:gd name="connsiteX28" fmla="*/ 87154 w 933450"/>
                <a:gd name="connsiteY28" fmla="*/ 265676 h 847725"/>
                <a:gd name="connsiteX29" fmla="*/ 299561 w 933450"/>
                <a:gd name="connsiteY29" fmla="*/ 265676 h 847725"/>
                <a:gd name="connsiteX30" fmla="*/ 290036 w 933450"/>
                <a:gd name="connsiteY30" fmla="*/ 286631 h 847725"/>
                <a:gd name="connsiteX31" fmla="*/ 290989 w 933450"/>
                <a:gd name="connsiteY31" fmla="*/ 339018 h 847725"/>
                <a:gd name="connsiteX32" fmla="*/ 282416 w 933450"/>
                <a:gd name="connsiteY32" fmla="*/ 359973 h 847725"/>
                <a:gd name="connsiteX33" fmla="*/ 289084 w 933450"/>
                <a:gd name="connsiteY33" fmla="*/ 399026 h 847725"/>
                <a:gd name="connsiteX34" fmla="*/ 299561 w 933450"/>
                <a:gd name="connsiteY34" fmla="*/ 417123 h 847725"/>
                <a:gd name="connsiteX35" fmla="*/ 59531 w 933450"/>
                <a:gd name="connsiteY35" fmla="*/ 417123 h 847725"/>
                <a:gd name="connsiteX36" fmla="*/ 59531 w 933450"/>
                <a:gd name="connsiteY36" fmla="*/ 743831 h 847725"/>
                <a:gd name="connsiteX37" fmla="*/ 59531 w 933450"/>
                <a:gd name="connsiteY37" fmla="*/ 754308 h 847725"/>
                <a:gd name="connsiteX38" fmla="*/ 95726 w 933450"/>
                <a:gd name="connsiteY38" fmla="*/ 790503 h 847725"/>
                <a:gd name="connsiteX39" fmla="*/ 139541 w 933450"/>
                <a:gd name="connsiteY39" fmla="*/ 790503 h 847725"/>
                <a:gd name="connsiteX40" fmla="*/ 418624 w 933450"/>
                <a:gd name="connsiteY40" fmla="*/ 640961 h 847725"/>
                <a:gd name="connsiteX41" fmla="*/ 440531 w 933450"/>
                <a:gd name="connsiteY41" fmla="*/ 614291 h 847725"/>
                <a:gd name="connsiteX42" fmla="*/ 442436 w 933450"/>
                <a:gd name="connsiteY42" fmla="*/ 602861 h 847725"/>
                <a:gd name="connsiteX43" fmla="*/ 441484 w 933450"/>
                <a:gd name="connsiteY43" fmla="*/ 597146 h 847725"/>
                <a:gd name="connsiteX44" fmla="*/ 443389 w 933450"/>
                <a:gd name="connsiteY44" fmla="*/ 567618 h 847725"/>
                <a:gd name="connsiteX45" fmla="*/ 502444 w 933450"/>
                <a:gd name="connsiteY45" fmla="*/ 493323 h 847725"/>
                <a:gd name="connsiteX46" fmla="*/ 502444 w 933450"/>
                <a:gd name="connsiteY46" fmla="*/ 492371 h 847725"/>
                <a:gd name="connsiteX47" fmla="*/ 464344 w 933450"/>
                <a:gd name="connsiteY47" fmla="*/ 453318 h 847725"/>
                <a:gd name="connsiteX48" fmla="*/ 464344 w 933450"/>
                <a:gd name="connsiteY48" fmla="*/ 453318 h 847725"/>
                <a:gd name="connsiteX49" fmla="*/ 454819 w 933450"/>
                <a:gd name="connsiteY49" fmla="*/ 458081 h 847725"/>
                <a:gd name="connsiteX50" fmla="*/ 392906 w 933450"/>
                <a:gd name="connsiteY50" fmla="*/ 439983 h 847725"/>
                <a:gd name="connsiteX51" fmla="*/ 385286 w 933450"/>
                <a:gd name="connsiteY51" fmla="*/ 425696 h 847725"/>
                <a:gd name="connsiteX52" fmla="*/ 384334 w 933450"/>
                <a:gd name="connsiteY52" fmla="*/ 425696 h 847725"/>
                <a:gd name="connsiteX53" fmla="*/ 372904 w 933450"/>
                <a:gd name="connsiteY53" fmla="*/ 432363 h 847725"/>
                <a:gd name="connsiteX54" fmla="*/ 351949 w 933450"/>
                <a:gd name="connsiteY54" fmla="*/ 426648 h 847725"/>
                <a:gd name="connsiteX55" fmla="*/ 325279 w 933450"/>
                <a:gd name="connsiteY55" fmla="*/ 377118 h 847725"/>
                <a:gd name="connsiteX56" fmla="*/ 330994 w 933450"/>
                <a:gd name="connsiteY56" fmla="*/ 356163 h 847725"/>
                <a:gd name="connsiteX57" fmla="*/ 342424 w 933450"/>
                <a:gd name="connsiteY57" fmla="*/ 349496 h 847725"/>
                <a:gd name="connsiteX58" fmla="*/ 342424 w 933450"/>
                <a:gd name="connsiteY58" fmla="*/ 348543 h 847725"/>
                <a:gd name="connsiteX59" fmla="*/ 332899 w 933450"/>
                <a:gd name="connsiteY59" fmla="*/ 331398 h 847725"/>
                <a:gd name="connsiteX60" fmla="*/ 350996 w 933450"/>
                <a:gd name="connsiteY60" fmla="*/ 269486 h 847725"/>
                <a:gd name="connsiteX61" fmla="*/ 460534 w 933450"/>
                <a:gd name="connsiteY61" fmla="*/ 210431 h 847725"/>
                <a:gd name="connsiteX62" fmla="*/ 461486 w 933450"/>
                <a:gd name="connsiteY62" fmla="*/ 210431 h 847725"/>
                <a:gd name="connsiteX63" fmla="*/ 470059 w 933450"/>
                <a:gd name="connsiteY63" fmla="*/ 226623 h 847725"/>
                <a:gd name="connsiteX64" fmla="*/ 471011 w 933450"/>
                <a:gd name="connsiteY64" fmla="*/ 226623 h 847725"/>
                <a:gd name="connsiteX65" fmla="*/ 609124 w 933450"/>
                <a:gd name="connsiteY65" fmla="*/ 45648 h 847725"/>
                <a:gd name="connsiteX66" fmla="*/ 609124 w 933450"/>
                <a:gd name="connsiteY66" fmla="*/ 45648 h 847725"/>
                <a:gd name="connsiteX67" fmla="*/ 619601 w 933450"/>
                <a:gd name="connsiteY67" fmla="*/ 18978 h 847725"/>
                <a:gd name="connsiteX68" fmla="*/ 645319 w 933450"/>
                <a:gd name="connsiteY68" fmla="*/ 28503 h 847725"/>
                <a:gd name="connsiteX69" fmla="*/ 699611 w 933450"/>
                <a:gd name="connsiteY69" fmla="*/ 129468 h 847725"/>
                <a:gd name="connsiteX70" fmla="*/ 699611 w 933450"/>
                <a:gd name="connsiteY70" fmla="*/ 129468 h 847725"/>
                <a:gd name="connsiteX71" fmla="*/ 767239 w 933450"/>
                <a:gd name="connsiteY71" fmla="*/ 163758 h 847725"/>
                <a:gd name="connsiteX72" fmla="*/ 759619 w 933450"/>
                <a:gd name="connsiteY72" fmla="*/ 239006 h 847725"/>
                <a:gd name="connsiteX73" fmla="*/ 759619 w 933450"/>
                <a:gd name="connsiteY73" fmla="*/ 239006 h 847725"/>
                <a:gd name="connsiteX74" fmla="*/ 814864 w 933450"/>
                <a:gd name="connsiteY74" fmla="*/ 339971 h 847725"/>
                <a:gd name="connsiteX75" fmla="*/ 810101 w 933450"/>
                <a:gd name="connsiteY75" fmla="*/ 366641 h 847725"/>
                <a:gd name="connsiteX76" fmla="*/ 781526 w 933450"/>
                <a:gd name="connsiteY76" fmla="*/ 361878 h 847725"/>
                <a:gd name="connsiteX77" fmla="*/ 781526 w 933450"/>
                <a:gd name="connsiteY77" fmla="*/ 361878 h 847725"/>
                <a:gd name="connsiteX78" fmla="*/ 554831 w 933450"/>
                <a:gd name="connsiteY78" fmla="*/ 381881 h 847725"/>
                <a:gd name="connsiteX79" fmla="*/ 554831 w 933450"/>
                <a:gd name="connsiteY79" fmla="*/ 382833 h 847725"/>
                <a:gd name="connsiteX80" fmla="*/ 563404 w 933450"/>
                <a:gd name="connsiteY80" fmla="*/ 399026 h 847725"/>
                <a:gd name="connsiteX81" fmla="*/ 563404 w 933450"/>
                <a:gd name="connsiteY81" fmla="*/ 399978 h 847725"/>
                <a:gd name="connsiteX82" fmla="*/ 523399 w 933450"/>
                <a:gd name="connsiteY82" fmla="*/ 421886 h 847725"/>
                <a:gd name="connsiteX83" fmla="*/ 523399 w 933450"/>
                <a:gd name="connsiteY83" fmla="*/ 422838 h 847725"/>
                <a:gd name="connsiteX84" fmla="*/ 570071 w 933450"/>
                <a:gd name="connsiteY84" fmla="*/ 473321 h 847725"/>
                <a:gd name="connsiteX85" fmla="*/ 570071 w 933450"/>
                <a:gd name="connsiteY85" fmla="*/ 473321 h 847725"/>
                <a:gd name="connsiteX86" fmla="*/ 647224 w 933450"/>
                <a:gd name="connsiteY86" fmla="*/ 443793 h 847725"/>
                <a:gd name="connsiteX87" fmla="*/ 673894 w 933450"/>
                <a:gd name="connsiteY87" fmla="*/ 481893 h 847725"/>
                <a:gd name="connsiteX88" fmla="*/ 673894 w 933450"/>
                <a:gd name="connsiteY88" fmla="*/ 481893 h 847725"/>
                <a:gd name="connsiteX89" fmla="*/ 702469 w 933450"/>
                <a:gd name="connsiteY89" fmla="*/ 534281 h 847725"/>
                <a:gd name="connsiteX90" fmla="*/ 702469 w 933450"/>
                <a:gd name="connsiteY90" fmla="*/ 534281 h 847725"/>
                <a:gd name="connsiteX91" fmla="*/ 717709 w 933450"/>
                <a:gd name="connsiteY91" fmla="*/ 593336 h 847725"/>
                <a:gd name="connsiteX92" fmla="*/ 717709 w 933450"/>
                <a:gd name="connsiteY92" fmla="*/ 593336 h 847725"/>
                <a:gd name="connsiteX93" fmla="*/ 703421 w 933450"/>
                <a:gd name="connsiteY93" fmla="*/ 668583 h 847725"/>
                <a:gd name="connsiteX94" fmla="*/ 646271 w 933450"/>
                <a:gd name="connsiteY94" fmla="*/ 701921 h 847725"/>
                <a:gd name="connsiteX95" fmla="*/ 646271 w 933450"/>
                <a:gd name="connsiteY95" fmla="*/ 701921 h 847725"/>
                <a:gd name="connsiteX96" fmla="*/ 562451 w 933450"/>
                <a:gd name="connsiteY96" fmla="*/ 743831 h 847725"/>
                <a:gd name="connsiteX97" fmla="*/ 562451 w 933450"/>
                <a:gd name="connsiteY97" fmla="*/ 743831 h 847725"/>
                <a:gd name="connsiteX98" fmla="*/ 477679 w 933450"/>
                <a:gd name="connsiteY98" fmla="*/ 789551 h 847725"/>
                <a:gd name="connsiteX99" fmla="*/ 478631 w 933450"/>
                <a:gd name="connsiteY99" fmla="*/ 789551 h 847725"/>
                <a:gd name="connsiteX100" fmla="*/ 466249 w 933450"/>
                <a:gd name="connsiteY100" fmla="*/ 796218 h 847725"/>
                <a:gd name="connsiteX101" fmla="*/ 382429 w 933450"/>
                <a:gd name="connsiteY101" fmla="*/ 841938 h 847725"/>
                <a:gd name="connsiteX102" fmla="*/ 335756 w 933450"/>
                <a:gd name="connsiteY102" fmla="*/ 841938 h 847725"/>
                <a:gd name="connsiteX103" fmla="*/ 330994 w 933450"/>
                <a:gd name="connsiteY103" fmla="*/ 841938 h 847725"/>
                <a:gd name="connsiteX104" fmla="*/ 499586 w 933450"/>
                <a:gd name="connsiteY104" fmla="*/ 379023 h 847725"/>
                <a:gd name="connsiteX105" fmla="*/ 442436 w 933450"/>
                <a:gd name="connsiteY105" fmla="*/ 275201 h 847725"/>
                <a:gd name="connsiteX106" fmla="*/ 441484 w 933450"/>
                <a:gd name="connsiteY106" fmla="*/ 275201 h 847725"/>
                <a:gd name="connsiteX107" fmla="*/ 376714 w 933450"/>
                <a:gd name="connsiteY107" fmla="*/ 311396 h 847725"/>
                <a:gd name="connsiteX108" fmla="*/ 376714 w 933450"/>
                <a:gd name="connsiteY108" fmla="*/ 312348 h 847725"/>
                <a:gd name="connsiteX109" fmla="*/ 433864 w 933450"/>
                <a:gd name="connsiteY109" fmla="*/ 416171 h 847725"/>
                <a:gd name="connsiteX110" fmla="*/ 434816 w 933450"/>
                <a:gd name="connsiteY110" fmla="*/ 416171 h 847725"/>
                <a:gd name="connsiteX111" fmla="*/ 499586 w 933450"/>
                <a:gd name="connsiteY111" fmla="*/ 379023 h 847725"/>
                <a:gd name="connsiteX112" fmla="*/ 499586 w 933450"/>
                <a:gd name="connsiteY112" fmla="*/ 379023 h 847725"/>
                <a:gd name="connsiteX113" fmla="*/ 202406 w 933450"/>
                <a:gd name="connsiteY113" fmla="*/ 342828 h 847725"/>
                <a:gd name="connsiteX114" fmla="*/ 225266 w 933450"/>
                <a:gd name="connsiteY114" fmla="*/ 365688 h 847725"/>
                <a:gd name="connsiteX115" fmla="*/ 248126 w 933450"/>
                <a:gd name="connsiteY115" fmla="*/ 342828 h 847725"/>
                <a:gd name="connsiteX116" fmla="*/ 225266 w 933450"/>
                <a:gd name="connsiteY116" fmla="*/ 319968 h 847725"/>
                <a:gd name="connsiteX117" fmla="*/ 202406 w 933450"/>
                <a:gd name="connsiteY117" fmla="*/ 342828 h 847725"/>
                <a:gd name="connsiteX118" fmla="*/ 135731 w 933450"/>
                <a:gd name="connsiteY118" fmla="*/ 342828 h 847725"/>
                <a:gd name="connsiteX119" fmla="*/ 158591 w 933450"/>
                <a:gd name="connsiteY119" fmla="*/ 365688 h 847725"/>
                <a:gd name="connsiteX120" fmla="*/ 158591 w 933450"/>
                <a:gd name="connsiteY120" fmla="*/ 365688 h 847725"/>
                <a:gd name="connsiteX121" fmla="*/ 180499 w 933450"/>
                <a:gd name="connsiteY121" fmla="*/ 347591 h 847725"/>
                <a:gd name="connsiteX122" fmla="*/ 180499 w 933450"/>
                <a:gd name="connsiteY122" fmla="*/ 342828 h 847725"/>
                <a:gd name="connsiteX123" fmla="*/ 180499 w 933450"/>
                <a:gd name="connsiteY123" fmla="*/ 338066 h 847725"/>
                <a:gd name="connsiteX124" fmla="*/ 158591 w 933450"/>
                <a:gd name="connsiteY124" fmla="*/ 319968 h 847725"/>
                <a:gd name="connsiteX125" fmla="*/ 158591 w 933450"/>
                <a:gd name="connsiteY125" fmla="*/ 319968 h 847725"/>
                <a:gd name="connsiteX126" fmla="*/ 135731 w 933450"/>
                <a:gd name="connsiteY126" fmla="*/ 342828 h 847725"/>
                <a:gd name="connsiteX127" fmla="*/ 70009 w 933450"/>
                <a:gd name="connsiteY127" fmla="*/ 342828 h 847725"/>
                <a:gd name="connsiteX128" fmla="*/ 92869 w 933450"/>
                <a:gd name="connsiteY128" fmla="*/ 365688 h 847725"/>
                <a:gd name="connsiteX129" fmla="*/ 115729 w 933450"/>
                <a:gd name="connsiteY129" fmla="*/ 342828 h 847725"/>
                <a:gd name="connsiteX130" fmla="*/ 92869 w 933450"/>
                <a:gd name="connsiteY130" fmla="*/ 319968 h 847725"/>
                <a:gd name="connsiteX131" fmla="*/ 70009 w 933450"/>
                <a:gd name="connsiteY131" fmla="*/ 342828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33450" h="847725">
                  <a:moveTo>
                    <a:pt x="795814" y="148518"/>
                  </a:moveTo>
                  <a:cubicBezTo>
                    <a:pt x="791051" y="138993"/>
                    <a:pt x="793909" y="127563"/>
                    <a:pt x="803434" y="122801"/>
                  </a:cubicBezTo>
                  <a:lnTo>
                    <a:pt x="872014" y="84701"/>
                  </a:lnTo>
                  <a:cubicBezTo>
                    <a:pt x="881539" y="79938"/>
                    <a:pt x="892969" y="82796"/>
                    <a:pt x="897731" y="92321"/>
                  </a:cubicBezTo>
                  <a:lnTo>
                    <a:pt x="897731" y="92321"/>
                  </a:lnTo>
                  <a:cubicBezTo>
                    <a:pt x="902494" y="101846"/>
                    <a:pt x="899636" y="113276"/>
                    <a:pt x="890111" y="118038"/>
                  </a:cubicBezTo>
                  <a:lnTo>
                    <a:pt x="821531" y="156138"/>
                  </a:lnTo>
                  <a:cubicBezTo>
                    <a:pt x="812006" y="161853"/>
                    <a:pt x="800576" y="158043"/>
                    <a:pt x="795814" y="148518"/>
                  </a:cubicBezTo>
                  <a:lnTo>
                    <a:pt x="795814" y="148518"/>
                  </a:lnTo>
                  <a:close/>
                  <a:moveTo>
                    <a:pt x="786289" y="99941"/>
                  </a:moveTo>
                  <a:lnTo>
                    <a:pt x="836771" y="38028"/>
                  </a:lnTo>
                  <a:cubicBezTo>
                    <a:pt x="843439" y="30408"/>
                    <a:pt x="842486" y="18978"/>
                    <a:pt x="834866" y="12311"/>
                  </a:cubicBezTo>
                  <a:cubicBezTo>
                    <a:pt x="827246" y="4691"/>
                    <a:pt x="813911" y="5643"/>
                    <a:pt x="807244" y="14216"/>
                  </a:cubicBezTo>
                  <a:lnTo>
                    <a:pt x="756761" y="76128"/>
                  </a:lnTo>
                  <a:cubicBezTo>
                    <a:pt x="750094" y="83748"/>
                    <a:pt x="751046" y="95178"/>
                    <a:pt x="758666" y="101846"/>
                  </a:cubicBezTo>
                  <a:cubicBezTo>
                    <a:pt x="766286" y="108513"/>
                    <a:pt x="779621" y="108513"/>
                    <a:pt x="786289" y="99941"/>
                  </a:cubicBezTo>
                  <a:close/>
                  <a:moveTo>
                    <a:pt x="836771" y="220908"/>
                  </a:moveTo>
                  <a:lnTo>
                    <a:pt x="915829" y="211383"/>
                  </a:lnTo>
                  <a:cubicBezTo>
                    <a:pt x="927259" y="210431"/>
                    <a:pt x="933926" y="199953"/>
                    <a:pt x="932021" y="188523"/>
                  </a:cubicBezTo>
                  <a:cubicBezTo>
                    <a:pt x="930116" y="178998"/>
                    <a:pt x="920591" y="172331"/>
                    <a:pt x="911066" y="173283"/>
                  </a:cubicBezTo>
                  <a:lnTo>
                    <a:pt x="832009" y="182808"/>
                  </a:lnTo>
                  <a:cubicBezTo>
                    <a:pt x="820579" y="183761"/>
                    <a:pt x="813911" y="194238"/>
                    <a:pt x="815816" y="205668"/>
                  </a:cubicBezTo>
                  <a:cubicBezTo>
                    <a:pt x="817721" y="216146"/>
                    <a:pt x="827246" y="222813"/>
                    <a:pt x="836771" y="220908"/>
                  </a:cubicBezTo>
                  <a:close/>
                  <a:moveTo>
                    <a:pt x="330994" y="842891"/>
                  </a:moveTo>
                  <a:lnTo>
                    <a:pt x="86201" y="842891"/>
                  </a:lnTo>
                  <a:cubicBezTo>
                    <a:pt x="76676" y="842891"/>
                    <a:pt x="68104" y="840986"/>
                    <a:pt x="59531" y="838128"/>
                  </a:cubicBezTo>
                  <a:cubicBezTo>
                    <a:pt x="29051" y="826698"/>
                    <a:pt x="7144" y="798123"/>
                    <a:pt x="7144" y="763833"/>
                  </a:cubicBezTo>
                  <a:lnTo>
                    <a:pt x="7144" y="345686"/>
                  </a:lnTo>
                  <a:cubicBezTo>
                    <a:pt x="7144" y="300918"/>
                    <a:pt x="43339" y="265676"/>
                    <a:pt x="87154" y="265676"/>
                  </a:cubicBezTo>
                  <a:lnTo>
                    <a:pt x="299561" y="265676"/>
                  </a:lnTo>
                  <a:cubicBezTo>
                    <a:pt x="295751" y="272343"/>
                    <a:pt x="291941" y="279011"/>
                    <a:pt x="290036" y="286631"/>
                  </a:cubicBezTo>
                  <a:cubicBezTo>
                    <a:pt x="285274" y="303776"/>
                    <a:pt x="285274" y="321873"/>
                    <a:pt x="290989" y="339018"/>
                  </a:cubicBezTo>
                  <a:cubicBezTo>
                    <a:pt x="287179" y="344733"/>
                    <a:pt x="284321" y="352353"/>
                    <a:pt x="282416" y="359973"/>
                  </a:cubicBezTo>
                  <a:cubicBezTo>
                    <a:pt x="279559" y="373308"/>
                    <a:pt x="282416" y="387596"/>
                    <a:pt x="289084" y="399026"/>
                  </a:cubicBezTo>
                  <a:lnTo>
                    <a:pt x="299561" y="417123"/>
                  </a:lnTo>
                  <a:lnTo>
                    <a:pt x="59531" y="417123"/>
                  </a:lnTo>
                  <a:lnTo>
                    <a:pt x="59531" y="743831"/>
                  </a:lnTo>
                  <a:lnTo>
                    <a:pt x="59531" y="754308"/>
                  </a:lnTo>
                  <a:cubicBezTo>
                    <a:pt x="59531" y="774311"/>
                    <a:pt x="75724" y="790503"/>
                    <a:pt x="95726" y="790503"/>
                  </a:cubicBezTo>
                  <a:lnTo>
                    <a:pt x="139541" y="790503"/>
                  </a:lnTo>
                  <a:lnTo>
                    <a:pt x="418624" y="640961"/>
                  </a:lnTo>
                  <a:cubicBezTo>
                    <a:pt x="429101" y="635246"/>
                    <a:pt x="436721" y="625721"/>
                    <a:pt x="440531" y="614291"/>
                  </a:cubicBezTo>
                  <a:cubicBezTo>
                    <a:pt x="441484" y="609528"/>
                    <a:pt x="442436" y="605718"/>
                    <a:pt x="442436" y="602861"/>
                  </a:cubicBezTo>
                  <a:cubicBezTo>
                    <a:pt x="442436" y="600956"/>
                    <a:pt x="441484" y="599051"/>
                    <a:pt x="441484" y="597146"/>
                  </a:cubicBezTo>
                  <a:cubicBezTo>
                    <a:pt x="440531" y="589526"/>
                    <a:pt x="440531" y="579048"/>
                    <a:pt x="443389" y="567618"/>
                  </a:cubicBezTo>
                  <a:cubicBezTo>
                    <a:pt x="443389" y="567618"/>
                    <a:pt x="462439" y="509516"/>
                    <a:pt x="502444" y="493323"/>
                  </a:cubicBezTo>
                  <a:cubicBezTo>
                    <a:pt x="502444" y="493323"/>
                    <a:pt x="502444" y="493323"/>
                    <a:pt x="502444" y="492371"/>
                  </a:cubicBezTo>
                  <a:lnTo>
                    <a:pt x="464344" y="453318"/>
                  </a:lnTo>
                  <a:cubicBezTo>
                    <a:pt x="464344" y="453318"/>
                    <a:pt x="464344" y="453318"/>
                    <a:pt x="464344" y="453318"/>
                  </a:cubicBezTo>
                  <a:lnTo>
                    <a:pt x="454819" y="458081"/>
                  </a:lnTo>
                  <a:cubicBezTo>
                    <a:pt x="432911" y="470463"/>
                    <a:pt x="405289" y="461891"/>
                    <a:pt x="392906" y="439983"/>
                  </a:cubicBezTo>
                  <a:lnTo>
                    <a:pt x="385286" y="425696"/>
                  </a:lnTo>
                  <a:cubicBezTo>
                    <a:pt x="385286" y="425696"/>
                    <a:pt x="385286" y="425696"/>
                    <a:pt x="384334" y="425696"/>
                  </a:cubicBezTo>
                  <a:lnTo>
                    <a:pt x="372904" y="432363"/>
                  </a:lnTo>
                  <a:cubicBezTo>
                    <a:pt x="365284" y="436173"/>
                    <a:pt x="355759" y="433316"/>
                    <a:pt x="351949" y="426648"/>
                  </a:cubicBezTo>
                  <a:lnTo>
                    <a:pt x="325279" y="377118"/>
                  </a:lnTo>
                  <a:cubicBezTo>
                    <a:pt x="321469" y="369498"/>
                    <a:pt x="324326" y="359973"/>
                    <a:pt x="330994" y="356163"/>
                  </a:cubicBezTo>
                  <a:lnTo>
                    <a:pt x="342424" y="349496"/>
                  </a:lnTo>
                  <a:cubicBezTo>
                    <a:pt x="342424" y="349496"/>
                    <a:pt x="342424" y="349496"/>
                    <a:pt x="342424" y="348543"/>
                  </a:cubicBezTo>
                  <a:lnTo>
                    <a:pt x="332899" y="331398"/>
                  </a:lnTo>
                  <a:cubicBezTo>
                    <a:pt x="320516" y="309491"/>
                    <a:pt x="329089" y="281868"/>
                    <a:pt x="350996" y="269486"/>
                  </a:cubicBezTo>
                  <a:lnTo>
                    <a:pt x="460534" y="210431"/>
                  </a:lnTo>
                  <a:cubicBezTo>
                    <a:pt x="460534" y="210431"/>
                    <a:pt x="460534" y="210431"/>
                    <a:pt x="461486" y="210431"/>
                  </a:cubicBezTo>
                  <a:lnTo>
                    <a:pt x="470059" y="226623"/>
                  </a:lnTo>
                  <a:cubicBezTo>
                    <a:pt x="470059" y="226623"/>
                    <a:pt x="470059" y="226623"/>
                    <a:pt x="471011" y="226623"/>
                  </a:cubicBezTo>
                  <a:cubicBezTo>
                    <a:pt x="514826" y="192333"/>
                    <a:pt x="582454" y="128516"/>
                    <a:pt x="609124" y="45648"/>
                  </a:cubicBezTo>
                  <a:cubicBezTo>
                    <a:pt x="609124" y="45648"/>
                    <a:pt x="609124" y="45648"/>
                    <a:pt x="609124" y="45648"/>
                  </a:cubicBezTo>
                  <a:cubicBezTo>
                    <a:pt x="604361" y="36123"/>
                    <a:pt x="609124" y="23741"/>
                    <a:pt x="619601" y="18978"/>
                  </a:cubicBezTo>
                  <a:cubicBezTo>
                    <a:pt x="629126" y="15168"/>
                    <a:pt x="640556" y="19931"/>
                    <a:pt x="645319" y="28503"/>
                  </a:cubicBezTo>
                  <a:lnTo>
                    <a:pt x="699611" y="129468"/>
                  </a:lnTo>
                  <a:cubicBezTo>
                    <a:pt x="699611" y="129468"/>
                    <a:pt x="699611" y="129468"/>
                    <a:pt x="699611" y="129468"/>
                  </a:cubicBezTo>
                  <a:cubicBezTo>
                    <a:pt x="726281" y="125658"/>
                    <a:pt x="753904" y="138041"/>
                    <a:pt x="767239" y="163758"/>
                  </a:cubicBezTo>
                  <a:cubicBezTo>
                    <a:pt x="780574" y="188523"/>
                    <a:pt x="776764" y="219003"/>
                    <a:pt x="759619" y="239006"/>
                  </a:cubicBezTo>
                  <a:cubicBezTo>
                    <a:pt x="759619" y="239006"/>
                    <a:pt x="759619" y="239006"/>
                    <a:pt x="759619" y="239006"/>
                  </a:cubicBezTo>
                  <a:lnTo>
                    <a:pt x="814864" y="339971"/>
                  </a:lnTo>
                  <a:cubicBezTo>
                    <a:pt x="819626" y="348543"/>
                    <a:pt x="818674" y="359973"/>
                    <a:pt x="810101" y="366641"/>
                  </a:cubicBezTo>
                  <a:cubicBezTo>
                    <a:pt x="800576" y="374261"/>
                    <a:pt x="787241" y="371403"/>
                    <a:pt x="781526" y="361878"/>
                  </a:cubicBezTo>
                  <a:cubicBezTo>
                    <a:pt x="781526" y="361878"/>
                    <a:pt x="781526" y="361878"/>
                    <a:pt x="781526" y="361878"/>
                  </a:cubicBezTo>
                  <a:cubicBezTo>
                    <a:pt x="697706" y="339971"/>
                    <a:pt x="607219" y="362831"/>
                    <a:pt x="554831" y="381881"/>
                  </a:cubicBezTo>
                  <a:cubicBezTo>
                    <a:pt x="554831" y="381881"/>
                    <a:pt x="554831" y="381881"/>
                    <a:pt x="554831" y="382833"/>
                  </a:cubicBezTo>
                  <a:lnTo>
                    <a:pt x="563404" y="399026"/>
                  </a:lnTo>
                  <a:cubicBezTo>
                    <a:pt x="563404" y="399026"/>
                    <a:pt x="563404" y="399026"/>
                    <a:pt x="563404" y="399978"/>
                  </a:cubicBezTo>
                  <a:lnTo>
                    <a:pt x="523399" y="421886"/>
                  </a:lnTo>
                  <a:cubicBezTo>
                    <a:pt x="523399" y="421886"/>
                    <a:pt x="523399" y="421886"/>
                    <a:pt x="523399" y="422838"/>
                  </a:cubicBezTo>
                  <a:lnTo>
                    <a:pt x="570071" y="473321"/>
                  </a:lnTo>
                  <a:cubicBezTo>
                    <a:pt x="570071" y="473321"/>
                    <a:pt x="570071" y="473321"/>
                    <a:pt x="570071" y="473321"/>
                  </a:cubicBezTo>
                  <a:cubicBezTo>
                    <a:pt x="589121" y="459033"/>
                    <a:pt x="623411" y="438078"/>
                    <a:pt x="647224" y="443793"/>
                  </a:cubicBezTo>
                  <a:cubicBezTo>
                    <a:pt x="674846" y="450461"/>
                    <a:pt x="673894" y="479036"/>
                    <a:pt x="673894" y="481893"/>
                  </a:cubicBezTo>
                  <a:cubicBezTo>
                    <a:pt x="673894" y="481893"/>
                    <a:pt x="673894" y="481893"/>
                    <a:pt x="673894" y="481893"/>
                  </a:cubicBezTo>
                  <a:cubicBezTo>
                    <a:pt x="677704" y="482846"/>
                    <a:pt x="712946" y="493323"/>
                    <a:pt x="702469" y="534281"/>
                  </a:cubicBezTo>
                  <a:cubicBezTo>
                    <a:pt x="702469" y="534281"/>
                    <a:pt x="702469" y="534281"/>
                    <a:pt x="702469" y="534281"/>
                  </a:cubicBezTo>
                  <a:cubicBezTo>
                    <a:pt x="704374" y="536186"/>
                    <a:pt x="734854" y="555236"/>
                    <a:pt x="717709" y="593336"/>
                  </a:cubicBezTo>
                  <a:cubicBezTo>
                    <a:pt x="717709" y="593336"/>
                    <a:pt x="717709" y="593336"/>
                    <a:pt x="717709" y="593336"/>
                  </a:cubicBezTo>
                  <a:cubicBezTo>
                    <a:pt x="720566" y="596193"/>
                    <a:pt x="751999" y="626673"/>
                    <a:pt x="703421" y="668583"/>
                  </a:cubicBezTo>
                  <a:cubicBezTo>
                    <a:pt x="688181" y="680966"/>
                    <a:pt x="667226" y="693348"/>
                    <a:pt x="646271" y="701921"/>
                  </a:cubicBezTo>
                  <a:cubicBezTo>
                    <a:pt x="646271" y="701921"/>
                    <a:pt x="646271" y="701921"/>
                    <a:pt x="646271" y="701921"/>
                  </a:cubicBezTo>
                  <a:lnTo>
                    <a:pt x="562451" y="743831"/>
                  </a:lnTo>
                  <a:cubicBezTo>
                    <a:pt x="562451" y="743831"/>
                    <a:pt x="562451" y="743831"/>
                    <a:pt x="562451" y="743831"/>
                  </a:cubicBezTo>
                  <a:lnTo>
                    <a:pt x="477679" y="789551"/>
                  </a:lnTo>
                  <a:lnTo>
                    <a:pt x="478631" y="789551"/>
                  </a:lnTo>
                  <a:lnTo>
                    <a:pt x="466249" y="796218"/>
                  </a:lnTo>
                  <a:lnTo>
                    <a:pt x="382429" y="841938"/>
                  </a:lnTo>
                  <a:lnTo>
                    <a:pt x="335756" y="841938"/>
                  </a:lnTo>
                  <a:lnTo>
                    <a:pt x="330994" y="841938"/>
                  </a:lnTo>
                  <a:close/>
                  <a:moveTo>
                    <a:pt x="499586" y="379023"/>
                  </a:moveTo>
                  <a:lnTo>
                    <a:pt x="442436" y="275201"/>
                  </a:lnTo>
                  <a:cubicBezTo>
                    <a:pt x="442436" y="275201"/>
                    <a:pt x="442436" y="275201"/>
                    <a:pt x="441484" y="275201"/>
                  </a:cubicBezTo>
                  <a:lnTo>
                    <a:pt x="376714" y="311396"/>
                  </a:lnTo>
                  <a:cubicBezTo>
                    <a:pt x="376714" y="311396"/>
                    <a:pt x="376714" y="311396"/>
                    <a:pt x="376714" y="312348"/>
                  </a:cubicBezTo>
                  <a:lnTo>
                    <a:pt x="433864" y="416171"/>
                  </a:lnTo>
                  <a:cubicBezTo>
                    <a:pt x="433864" y="416171"/>
                    <a:pt x="433864" y="416171"/>
                    <a:pt x="434816" y="416171"/>
                  </a:cubicBezTo>
                  <a:lnTo>
                    <a:pt x="499586" y="379023"/>
                  </a:lnTo>
                  <a:cubicBezTo>
                    <a:pt x="499586" y="379976"/>
                    <a:pt x="499586" y="379023"/>
                    <a:pt x="499586" y="379023"/>
                  </a:cubicBezTo>
                  <a:close/>
                  <a:moveTo>
                    <a:pt x="202406" y="342828"/>
                  </a:moveTo>
                  <a:cubicBezTo>
                    <a:pt x="202406" y="355211"/>
                    <a:pt x="212884" y="365688"/>
                    <a:pt x="225266" y="365688"/>
                  </a:cubicBezTo>
                  <a:cubicBezTo>
                    <a:pt x="237649" y="365688"/>
                    <a:pt x="248126" y="355211"/>
                    <a:pt x="248126" y="342828"/>
                  </a:cubicBezTo>
                  <a:cubicBezTo>
                    <a:pt x="248126" y="330446"/>
                    <a:pt x="237649" y="319968"/>
                    <a:pt x="225266" y="319968"/>
                  </a:cubicBezTo>
                  <a:cubicBezTo>
                    <a:pt x="212884" y="319968"/>
                    <a:pt x="202406" y="330446"/>
                    <a:pt x="202406" y="342828"/>
                  </a:cubicBezTo>
                  <a:close/>
                  <a:moveTo>
                    <a:pt x="135731" y="342828"/>
                  </a:moveTo>
                  <a:cubicBezTo>
                    <a:pt x="135731" y="355211"/>
                    <a:pt x="146209" y="365688"/>
                    <a:pt x="158591" y="365688"/>
                  </a:cubicBezTo>
                  <a:lnTo>
                    <a:pt x="158591" y="365688"/>
                  </a:lnTo>
                  <a:cubicBezTo>
                    <a:pt x="170021" y="365688"/>
                    <a:pt x="178594" y="358068"/>
                    <a:pt x="180499" y="347591"/>
                  </a:cubicBezTo>
                  <a:cubicBezTo>
                    <a:pt x="180499" y="345686"/>
                    <a:pt x="180499" y="344733"/>
                    <a:pt x="180499" y="342828"/>
                  </a:cubicBezTo>
                  <a:cubicBezTo>
                    <a:pt x="180499" y="340923"/>
                    <a:pt x="180499" y="339971"/>
                    <a:pt x="180499" y="338066"/>
                  </a:cubicBezTo>
                  <a:cubicBezTo>
                    <a:pt x="178594" y="327588"/>
                    <a:pt x="169069" y="319968"/>
                    <a:pt x="158591" y="319968"/>
                  </a:cubicBezTo>
                  <a:lnTo>
                    <a:pt x="158591" y="319968"/>
                  </a:lnTo>
                  <a:cubicBezTo>
                    <a:pt x="146209" y="319968"/>
                    <a:pt x="135731" y="330446"/>
                    <a:pt x="135731" y="342828"/>
                  </a:cubicBezTo>
                  <a:close/>
                  <a:moveTo>
                    <a:pt x="70009" y="342828"/>
                  </a:moveTo>
                  <a:cubicBezTo>
                    <a:pt x="70009" y="355211"/>
                    <a:pt x="80486" y="365688"/>
                    <a:pt x="92869" y="365688"/>
                  </a:cubicBezTo>
                  <a:cubicBezTo>
                    <a:pt x="105251" y="365688"/>
                    <a:pt x="115729" y="355211"/>
                    <a:pt x="115729" y="342828"/>
                  </a:cubicBezTo>
                  <a:cubicBezTo>
                    <a:pt x="115729" y="330446"/>
                    <a:pt x="105251" y="319968"/>
                    <a:pt x="92869" y="319968"/>
                  </a:cubicBezTo>
                  <a:cubicBezTo>
                    <a:pt x="79534" y="319968"/>
                    <a:pt x="70009" y="330446"/>
                    <a:pt x="70009" y="342828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12D7CFB-74FB-4F7C-9A1B-C64012BB6865}"/>
              </a:ext>
            </a:extLst>
          </p:cNvPr>
          <p:cNvGrpSpPr/>
          <p:nvPr/>
        </p:nvGrpSpPr>
        <p:grpSpPr>
          <a:xfrm>
            <a:off x="1928512" y="5128188"/>
            <a:ext cx="612000" cy="612000"/>
            <a:chOff x="641249" y="3711445"/>
            <a:chExt cx="612000" cy="612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1A7DE156-248E-49AD-BD0F-50C08809C6FB}"/>
                </a:ext>
              </a:extLst>
            </p:cNvPr>
            <p:cNvSpPr/>
            <p:nvPr/>
          </p:nvSpPr>
          <p:spPr>
            <a:xfrm>
              <a:off x="641249" y="37114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xmlns="" id="{4EBE98B2-B751-45A6-B920-BC16DA4B234C}"/>
                </a:ext>
              </a:extLst>
            </p:cNvPr>
            <p:cNvSpPr/>
            <p:nvPr/>
          </p:nvSpPr>
          <p:spPr>
            <a:xfrm>
              <a:off x="773251" y="3886472"/>
              <a:ext cx="347997" cy="305558"/>
            </a:xfrm>
            <a:custGeom>
              <a:avLst/>
              <a:gdLst>
                <a:gd name="connsiteX0" fmla="*/ 628650 w 781050"/>
                <a:gd name="connsiteY0" fmla="*/ 666750 h 685800"/>
                <a:gd name="connsiteX1" fmla="*/ 609600 w 781050"/>
                <a:gd name="connsiteY1" fmla="*/ 685800 h 685800"/>
                <a:gd name="connsiteX2" fmla="*/ 171450 w 781050"/>
                <a:gd name="connsiteY2" fmla="*/ 685800 h 685800"/>
                <a:gd name="connsiteX3" fmla="*/ 152400 w 781050"/>
                <a:gd name="connsiteY3" fmla="*/ 666750 h 685800"/>
                <a:gd name="connsiteX4" fmla="*/ 171450 w 781050"/>
                <a:gd name="connsiteY4" fmla="*/ 647700 h 685800"/>
                <a:gd name="connsiteX5" fmla="*/ 371475 w 781050"/>
                <a:gd name="connsiteY5" fmla="*/ 647700 h 685800"/>
                <a:gd name="connsiteX6" fmla="*/ 371475 w 781050"/>
                <a:gd name="connsiteY6" fmla="*/ 590550 h 685800"/>
                <a:gd name="connsiteX7" fmla="*/ 409575 w 781050"/>
                <a:gd name="connsiteY7" fmla="*/ 590550 h 685800"/>
                <a:gd name="connsiteX8" fmla="*/ 409575 w 781050"/>
                <a:gd name="connsiteY8" fmla="*/ 647700 h 685800"/>
                <a:gd name="connsiteX9" fmla="*/ 609600 w 781050"/>
                <a:gd name="connsiteY9" fmla="*/ 647700 h 685800"/>
                <a:gd name="connsiteX10" fmla="*/ 628650 w 781050"/>
                <a:gd name="connsiteY10" fmla="*/ 666750 h 685800"/>
                <a:gd name="connsiteX11" fmla="*/ 781050 w 781050"/>
                <a:gd name="connsiteY11" fmla="*/ 0 h 685800"/>
                <a:gd name="connsiteX12" fmla="*/ 781050 w 781050"/>
                <a:gd name="connsiteY12" fmla="*/ 552450 h 685800"/>
                <a:gd name="connsiteX13" fmla="*/ 0 w 781050"/>
                <a:gd name="connsiteY13" fmla="*/ 552450 h 685800"/>
                <a:gd name="connsiteX14" fmla="*/ 0 w 781050"/>
                <a:gd name="connsiteY14" fmla="*/ 0 h 685800"/>
                <a:gd name="connsiteX15" fmla="*/ 781050 w 781050"/>
                <a:gd name="connsiteY15" fmla="*/ 0 h 685800"/>
                <a:gd name="connsiteX16" fmla="*/ 723900 w 781050"/>
                <a:gd name="connsiteY16" fmla="*/ 76200 h 685800"/>
                <a:gd name="connsiteX17" fmla="*/ 704850 w 781050"/>
                <a:gd name="connsiteY17" fmla="*/ 57150 h 685800"/>
                <a:gd name="connsiteX18" fmla="*/ 76200 w 781050"/>
                <a:gd name="connsiteY18" fmla="*/ 57150 h 685800"/>
                <a:gd name="connsiteX19" fmla="*/ 57150 w 781050"/>
                <a:gd name="connsiteY19" fmla="*/ 76200 h 685800"/>
                <a:gd name="connsiteX20" fmla="*/ 57150 w 781050"/>
                <a:gd name="connsiteY20" fmla="*/ 476250 h 685800"/>
                <a:gd name="connsiteX21" fmla="*/ 76200 w 781050"/>
                <a:gd name="connsiteY21" fmla="*/ 495300 h 685800"/>
                <a:gd name="connsiteX22" fmla="*/ 704850 w 781050"/>
                <a:gd name="connsiteY22" fmla="*/ 495300 h 685800"/>
                <a:gd name="connsiteX23" fmla="*/ 723900 w 781050"/>
                <a:gd name="connsiteY23" fmla="*/ 476250 h 685800"/>
                <a:gd name="connsiteX24" fmla="*/ 723900 w 781050"/>
                <a:gd name="connsiteY24" fmla="*/ 76200 h 685800"/>
                <a:gd name="connsiteX25" fmla="*/ 95250 w 781050"/>
                <a:gd name="connsiteY25" fmla="*/ 457200 h 685800"/>
                <a:gd name="connsiteX26" fmla="*/ 685800 w 781050"/>
                <a:gd name="connsiteY26" fmla="*/ 457200 h 685800"/>
                <a:gd name="connsiteX27" fmla="*/ 685800 w 781050"/>
                <a:gd name="connsiteY27" fmla="*/ 95250 h 685800"/>
                <a:gd name="connsiteX28" fmla="*/ 95250 w 781050"/>
                <a:gd name="connsiteY28" fmla="*/ 95250 h 685800"/>
                <a:gd name="connsiteX29" fmla="*/ 95250 w 781050"/>
                <a:gd name="connsiteY29" fmla="*/ 4572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1050" h="685800">
                  <a:moveTo>
                    <a:pt x="628650" y="666750"/>
                  </a:moveTo>
                  <a:cubicBezTo>
                    <a:pt x="628650" y="677228"/>
                    <a:pt x="620078" y="685800"/>
                    <a:pt x="609600" y="685800"/>
                  </a:cubicBezTo>
                  <a:lnTo>
                    <a:pt x="171450" y="685800"/>
                  </a:lnTo>
                  <a:cubicBezTo>
                    <a:pt x="160973" y="685800"/>
                    <a:pt x="152400" y="677228"/>
                    <a:pt x="152400" y="666750"/>
                  </a:cubicBezTo>
                  <a:cubicBezTo>
                    <a:pt x="152400" y="656273"/>
                    <a:pt x="160973" y="647700"/>
                    <a:pt x="171450" y="647700"/>
                  </a:cubicBezTo>
                  <a:lnTo>
                    <a:pt x="371475" y="647700"/>
                  </a:lnTo>
                  <a:lnTo>
                    <a:pt x="371475" y="590550"/>
                  </a:lnTo>
                  <a:lnTo>
                    <a:pt x="409575" y="590550"/>
                  </a:lnTo>
                  <a:lnTo>
                    <a:pt x="409575" y="647700"/>
                  </a:lnTo>
                  <a:lnTo>
                    <a:pt x="609600" y="647700"/>
                  </a:lnTo>
                  <a:cubicBezTo>
                    <a:pt x="620078" y="647700"/>
                    <a:pt x="628650" y="656273"/>
                    <a:pt x="628650" y="666750"/>
                  </a:cubicBezTo>
                  <a:close/>
                  <a:moveTo>
                    <a:pt x="781050" y="0"/>
                  </a:moveTo>
                  <a:lnTo>
                    <a:pt x="781050" y="552450"/>
                  </a:lnTo>
                  <a:lnTo>
                    <a:pt x="0" y="552450"/>
                  </a:lnTo>
                  <a:lnTo>
                    <a:pt x="0" y="0"/>
                  </a:lnTo>
                  <a:lnTo>
                    <a:pt x="781050" y="0"/>
                  </a:lnTo>
                  <a:close/>
                  <a:moveTo>
                    <a:pt x="723900" y="76200"/>
                  </a:moveTo>
                  <a:cubicBezTo>
                    <a:pt x="723900" y="65723"/>
                    <a:pt x="715328" y="57150"/>
                    <a:pt x="704850" y="57150"/>
                  </a:cubicBezTo>
                  <a:lnTo>
                    <a:pt x="76200" y="57150"/>
                  </a:lnTo>
                  <a:cubicBezTo>
                    <a:pt x="65723" y="57150"/>
                    <a:pt x="57150" y="65723"/>
                    <a:pt x="57150" y="76200"/>
                  </a:cubicBezTo>
                  <a:lnTo>
                    <a:pt x="57150" y="476250"/>
                  </a:lnTo>
                  <a:cubicBezTo>
                    <a:pt x="57150" y="486728"/>
                    <a:pt x="65723" y="495300"/>
                    <a:pt x="76200" y="495300"/>
                  </a:cubicBezTo>
                  <a:lnTo>
                    <a:pt x="704850" y="495300"/>
                  </a:lnTo>
                  <a:cubicBezTo>
                    <a:pt x="715328" y="495300"/>
                    <a:pt x="723900" y="486728"/>
                    <a:pt x="723900" y="476250"/>
                  </a:cubicBezTo>
                  <a:lnTo>
                    <a:pt x="723900" y="76200"/>
                  </a:lnTo>
                  <a:close/>
                  <a:moveTo>
                    <a:pt x="95250" y="457200"/>
                  </a:moveTo>
                  <a:lnTo>
                    <a:pt x="685800" y="457200"/>
                  </a:lnTo>
                  <a:lnTo>
                    <a:pt x="685800" y="95250"/>
                  </a:lnTo>
                  <a:lnTo>
                    <a:pt x="95250" y="95250"/>
                  </a:lnTo>
                  <a:lnTo>
                    <a:pt x="95250" y="457200"/>
                  </a:ln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0A612A39-FE2C-4C61-AEA6-D8BBC4A2DCBC}"/>
              </a:ext>
            </a:extLst>
          </p:cNvPr>
          <p:cNvGrpSpPr/>
          <p:nvPr/>
        </p:nvGrpSpPr>
        <p:grpSpPr>
          <a:xfrm>
            <a:off x="3220212" y="5128188"/>
            <a:ext cx="612000" cy="612000"/>
            <a:chOff x="2860666" y="5016745"/>
            <a:chExt cx="612000" cy="612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54777DFE-5A7E-4B5C-873A-870320001841}"/>
                </a:ext>
              </a:extLst>
            </p:cNvPr>
            <p:cNvSpPr/>
            <p:nvPr/>
          </p:nvSpPr>
          <p:spPr>
            <a:xfrm>
              <a:off x="2860666" y="50167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D526F5B6-3896-46C9-9159-383AD5611432}"/>
                </a:ext>
              </a:extLst>
            </p:cNvPr>
            <p:cNvGrpSpPr/>
            <p:nvPr/>
          </p:nvGrpSpPr>
          <p:grpSpPr>
            <a:xfrm>
              <a:off x="2984714" y="5227680"/>
              <a:ext cx="342037" cy="196489"/>
              <a:chOff x="772593" y="8464228"/>
              <a:chExt cx="342037" cy="196489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FBC6852-DB24-45EE-96D6-59E1D8272BE2}"/>
                  </a:ext>
                </a:extLst>
              </p:cNvPr>
              <p:cNvSpPr/>
              <p:nvPr/>
            </p:nvSpPr>
            <p:spPr>
              <a:xfrm>
                <a:off x="772593" y="8464228"/>
                <a:ext cx="342037" cy="196489"/>
              </a:xfrm>
              <a:custGeom>
                <a:avLst/>
                <a:gdLst>
                  <a:gd name="connsiteX0" fmla="*/ 436626 w 447675"/>
                  <a:gd name="connsiteY0" fmla="*/ 0 h 257175"/>
                  <a:gd name="connsiteX1" fmla="*/ 20574 w 447675"/>
                  <a:gd name="connsiteY1" fmla="*/ 0 h 257175"/>
                  <a:gd name="connsiteX2" fmla="*/ 0 w 447675"/>
                  <a:gd name="connsiteY2" fmla="*/ 20574 h 257175"/>
                  <a:gd name="connsiteX3" fmla="*/ 0 w 447675"/>
                  <a:gd name="connsiteY3" fmla="*/ 245078 h 257175"/>
                  <a:gd name="connsiteX4" fmla="*/ 20574 w 447675"/>
                  <a:gd name="connsiteY4" fmla="*/ 265652 h 257175"/>
                  <a:gd name="connsiteX5" fmla="*/ 436531 w 447675"/>
                  <a:gd name="connsiteY5" fmla="*/ 265652 h 257175"/>
                  <a:gd name="connsiteX6" fmla="*/ 457105 w 447675"/>
                  <a:gd name="connsiteY6" fmla="*/ 245078 h 257175"/>
                  <a:gd name="connsiteX7" fmla="*/ 457105 w 447675"/>
                  <a:gd name="connsiteY7" fmla="*/ 20574 h 257175"/>
                  <a:gd name="connsiteX8" fmla="*/ 436626 w 447675"/>
                  <a:gd name="connsiteY8" fmla="*/ 0 h 257175"/>
                  <a:gd name="connsiteX9" fmla="*/ 228600 w 447675"/>
                  <a:gd name="connsiteY9" fmla="*/ 235744 h 257175"/>
                  <a:gd name="connsiteX10" fmla="*/ 125635 w 447675"/>
                  <a:gd name="connsiteY10" fmla="*/ 132779 h 257175"/>
                  <a:gd name="connsiteX11" fmla="*/ 228600 w 447675"/>
                  <a:gd name="connsiteY11" fmla="*/ 29813 h 257175"/>
                  <a:gd name="connsiteX12" fmla="*/ 331565 w 447675"/>
                  <a:gd name="connsiteY12" fmla="*/ 132779 h 257175"/>
                  <a:gd name="connsiteX13" fmla="*/ 228600 w 447675"/>
                  <a:gd name="connsiteY13" fmla="*/ 23574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257175">
                    <a:moveTo>
                      <a:pt x="436626" y="0"/>
                    </a:moveTo>
                    <a:lnTo>
                      <a:pt x="20574" y="0"/>
                    </a:lnTo>
                    <a:cubicBezTo>
                      <a:pt x="9239" y="0"/>
                      <a:pt x="0" y="9239"/>
                      <a:pt x="0" y="20574"/>
                    </a:cubicBezTo>
                    <a:lnTo>
                      <a:pt x="0" y="245078"/>
                    </a:lnTo>
                    <a:cubicBezTo>
                      <a:pt x="0" y="256413"/>
                      <a:pt x="9239" y="265652"/>
                      <a:pt x="20574" y="265652"/>
                    </a:cubicBezTo>
                    <a:lnTo>
                      <a:pt x="436531" y="265652"/>
                    </a:lnTo>
                    <a:cubicBezTo>
                      <a:pt x="447866" y="265652"/>
                      <a:pt x="457105" y="256413"/>
                      <a:pt x="457105" y="245078"/>
                    </a:cubicBezTo>
                    <a:lnTo>
                      <a:pt x="457105" y="20574"/>
                    </a:lnTo>
                    <a:cubicBezTo>
                      <a:pt x="457200" y="9239"/>
                      <a:pt x="447961" y="0"/>
                      <a:pt x="436626" y="0"/>
                    </a:cubicBezTo>
                    <a:close/>
                    <a:moveTo>
                      <a:pt x="228600" y="235744"/>
                    </a:moveTo>
                    <a:cubicBezTo>
                      <a:pt x="171736" y="235744"/>
                      <a:pt x="125635" y="189643"/>
                      <a:pt x="125635" y="132779"/>
                    </a:cubicBezTo>
                    <a:cubicBezTo>
                      <a:pt x="125635" y="75914"/>
                      <a:pt x="171736" y="29813"/>
                      <a:pt x="228600" y="29813"/>
                    </a:cubicBezTo>
                    <a:cubicBezTo>
                      <a:pt x="285464" y="29813"/>
                      <a:pt x="331565" y="75914"/>
                      <a:pt x="331565" y="132779"/>
                    </a:cubicBezTo>
                    <a:cubicBezTo>
                      <a:pt x="331565" y="189738"/>
                      <a:pt x="285464" y="235744"/>
                      <a:pt x="228600" y="2357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Z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3250AEAB-EB02-4CF4-AB5D-F1C99C1C568D}"/>
                  </a:ext>
                </a:extLst>
              </p:cNvPr>
              <p:cNvSpPr/>
              <p:nvPr/>
            </p:nvSpPr>
            <p:spPr>
              <a:xfrm>
                <a:off x="922288" y="8525285"/>
                <a:ext cx="65496" cy="80051"/>
              </a:xfrm>
              <a:custGeom>
                <a:avLst/>
                <a:gdLst>
                  <a:gd name="connsiteX0" fmla="*/ 0 w 85725"/>
                  <a:gd name="connsiteY0" fmla="*/ 0 h 104775"/>
                  <a:gd name="connsiteX1" fmla="*/ 0 w 85725"/>
                  <a:gd name="connsiteY1" fmla="*/ 52959 h 104775"/>
                  <a:gd name="connsiteX2" fmla="*/ 0 w 85725"/>
                  <a:gd name="connsiteY2" fmla="*/ 105823 h 104775"/>
                  <a:gd name="connsiteX3" fmla="*/ 45815 w 85725"/>
                  <a:gd name="connsiteY3" fmla="*/ 79438 h 104775"/>
                  <a:gd name="connsiteX4" fmla="*/ 91631 w 85725"/>
                  <a:gd name="connsiteY4" fmla="*/ 52959 h 104775"/>
                  <a:gd name="connsiteX5" fmla="*/ 45815 w 85725"/>
                  <a:gd name="connsiteY5" fmla="*/ 264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104775">
                    <a:moveTo>
                      <a:pt x="0" y="0"/>
                    </a:moveTo>
                    <a:lnTo>
                      <a:pt x="0" y="52959"/>
                    </a:lnTo>
                    <a:lnTo>
                      <a:pt x="0" y="105823"/>
                    </a:lnTo>
                    <a:lnTo>
                      <a:pt x="45815" y="79438"/>
                    </a:lnTo>
                    <a:lnTo>
                      <a:pt x="91631" y="52959"/>
                    </a:lnTo>
                    <a:lnTo>
                      <a:pt x="45815" y="26479"/>
                    </a:lnTo>
                    <a:close/>
                  </a:path>
                </a:pathLst>
              </a:custGeom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Z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4A199CE-2620-4C81-84AE-7EDD9AE11FD4}"/>
              </a:ext>
            </a:extLst>
          </p:cNvPr>
          <p:cNvGrpSpPr/>
          <p:nvPr/>
        </p:nvGrpSpPr>
        <p:grpSpPr>
          <a:xfrm>
            <a:off x="5803612" y="5128188"/>
            <a:ext cx="612000" cy="612000"/>
            <a:chOff x="5882075" y="5016745"/>
            <a:chExt cx="612000" cy="612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C0FB8417-E9BF-4AC4-BB47-959FC3B0A9C0}"/>
                </a:ext>
              </a:extLst>
            </p:cNvPr>
            <p:cNvSpPr/>
            <p:nvPr/>
          </p:nvSpPr>
          <p:spPr>
            <a:xfrm>
              <a:off x="5882075" y="50167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FC50365C-0A4D-4CC9-B262-58CC58B3C40C}"/>
                </a:ext>
              </a:extLst>
            </p:cNvPr>
            <p:cNvGrpSpPr/>
            <p:nvPr/>
          </p:nvGrpSpPr>
          <p:grpSpPr>
            <a:xfrm>
              <a:off x="5994876" y="5156491"/>
              <a:ext cx="339480" cy="339478"/>
              <a:chOff x="769167" y="6935586"/>
              <a:chExt cx="353445" cy="353443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CA5D9E4B-DBE8-4184-8C4B-9D6283243A69}"/>
                  </a:ext>
                </a:extLst>
              </p:cNvPr>
              <p:cNvSpPr/>
              <p:nvPr/>
            </p:nvSpPr>
            <p:spPr>
              <a:xfrm>
                <a:off x="856171" y="6935586"/>
                <a:ext cx="266441" cy="353443"/>
              </a:xfrm>
              <a:custGeom>
                <a:avLst/>
                <a:gdLst>
                  <a:gd name="connsiteX0" fmla="*/ 454819 w 466725"/>
                  <a:gd name="connsiteY0" fmla="*/ 7144 h 619125"/>
                  <a:gd name="connsiteX1" fmla="*/ 16669 w 466725"/>
                  <a:gd name="connsiteY1" fmla="*/ 7144 h 619125"/>
                  <a:gd name="connsiteX2" fmla="*/ 7144 w 466725"/>
                  <a:gd name="connsiteY2" fmla="*/ 16669 h 619125"/>
                  <a:gd name="connsiteX3" fmla="*/ 7144 w 466725"/>
                  <a:gd name="connsiteY3" fmla="*/ 607219 h 619125"/>
                  <a:gd name="connsiteX4" fmla="*/ 16669 w 466725"/>
                  <a:gd name="connsiteY4" fmla="*/ 616744 h 619125"/>
                  <a:gd name="connsiteX5" fmla="*/ 454819 w 466725"/>
                  <a:gd name="connsiteY5" fmla="*/ 616744 h 619125"/>
                  <a:gd name="connsiteX6" fmla="*/ 464344 w 466725"/>
                  <a:gd name="connsiteY6" fmla="*/ 607219 h 619125"/>
                  <a:gd name="connsiteX7" fmla="*/ 464344 w 466725"/>
                  <a:gd name="connsiteY7" fmla="*/ 16669 h 619125"/>
                  <a:gd name="connsiteX8" fmla="*/ 454819 w 466725"/>
                  <a:gd name="connsiteY8" fmla="*/ 7144 h 619125"/>
                  <a:gd name="connsiteX9" fmla="*/ 64297 w 466725"/>
                  <a:gd name="connsiteY9" fmla="*/ 197645 h 619125"/>
                  <a:gd name="connsiteX10" fmla="*/ 197647 w 466725"/>
                  <a:gd name="connsiteY10" fmla="*/ 197645 h 619125"/>
                  <a:gd name="connsiteX11" fmla="*/ 197647 w 466725"/>
                  <a:gd name="connsiteY11" fmla="*/ 216695 h 619125"/>
                  <a:gd name="connsiteX12" fmla="*/ 64297 w 466725"/>
                  <a:gd name="connsiteY12" fmla="*/ 216695 h 619125"/>
                  <a:gd name="connsiteX13" fmla="*/ 64297 w 466725"/>
                  <a:gd name="connsiteY13" fmla="*/ 197645 h 619125"/>
                  <a:gd name="connsiteX14" fmla="*/ 64297 w 466725"/>
                  <a:gd name="connsiteY14" fmla="*/ 273845 h 619125"/>
                  <a:gd name="connsiteX15" fmla="*/ 197647 w 466725"/>
                  <a:gd name="connsiteY15" fmla="*/ 273845 h 619125"/>
                  <a:gd name="connsiteX16" fmla="*/ 197647 w 466725"/>
                  <a:gd name="connsiteY16" fmla="*/ 292895 h 619125"/>
                  <a:gd name="connsiteX17" fmla="*/ 64297 w 466725"/>
                  <a:gd name="connsiteY17" fmla="*/ 292895 h 619125"/>
                  <a:gd name="connsiteX18" fmla="*/ 64297 w 466725"/>
                  <a:gd name="connsiteY18" fmla="*/ 273845 h 619125"/>
                  <a:gd name="connsiteX19" fmla="*/ 64297 w 466725"/>
                  <a:gd name="connsiteY19" fmla="*/ 350045 h 619125"/>
                  <a:gd name="connsiteX20" fmla="*/ 197647 w 466725"/>
                  <a:gd name="connsiteY20" fmla="*/ 350045 h 619125"/>
                  <a:gd name="connsiteX21" fmla="*/ 197647 w 466725"/>
                  <a:gd name="connsiteY21" fmla="*/ 369095 h 619125"/>
                  <a:gd name="connsiteX22" fmla="*/ 64297 w 466725"/>
                  <a:gd name="connsiteY22" fmla="*/ 369095 h 619125"/>
                  <a:gd name="connsiteX23" fmla="*/ 64297 w 466725"/>
                  <a:gd name="connsiteY23" fmla="*/ 350045 h 619125"/>
                  <a:gd name="connsiteX24" fmla="*/ 407197 w 466725"/>
                  <a:gd name="connsiteY24" fmla="*/ 559595 h 619125"/>
                  <a:gd name="connsiteX25" fmla="*/ 64297 w 466725"/>
                  <a:gd name="connsiteY25" fmla="*/ 559595 h 619125"/>
                  <a:gd name="connsiteX26" fmla="*/ 64297 w 466725"/>
                  <a:gd name="connsiteY26" fmla="*/ 540545 h 619125"/>
                  <a:gd name="connsiteX27" fmla="*/ 407197 w 466725"/>
                  <a:gd name="connsiteY27" fmla="*/ 540545 h 619125"/>
                  <a:gd name="connsiteX28" fmla="*/ 407197 w 466725"/>
                  <a:gd name="connsiteY28" fmla="*/ 559595 h 619125"/>
                  <a:gd name="connsiteX29" fmla="*/ 407197 w 466725"/>
                  <a:gd name="connsiteY29" fmla="*/ 502450 h 619125"/>
                  <a:gd name="connsiteX30" fmla="*/ 64297 w 466725"/>
                  <a:gd name="connsiteY30" fmla="*/ 502450 h 619125"/>
                  <a:gd name="connsiteX31" fmla="*/ 64297 w 466725"/>
                  <a:gd name="connsiteY31" fmla="*/ 483400 h 619125"/>
                  <a:gd name="connsiteX32" fmla="*/ 407197 w 466725"/>
                  <a:gd name="connsiteY32" fmla="*/ 483400 h 619125"/>
                  <a:gd name="connsiteX33" fmla="*/ 407197 w 466725"/>
                  <a:gd name="connsiteY33" fmla="*/ 502450 h 619125"/>
                  <a:gd name="connsiteX34" fmla="*/ 407197 w 466725"/>
                  <a:gd name="connsiteY34" fmla="*/ 445290 h 619125"/>
                  <a:gd name="connsiteX35" fmla="*/ 64297 w 466725"/>
                  <a:gd name="connsiteY35" fmla="*/ 445290 h 619125"/>
                  <a:gd name="connsiteX36" fmla="*/ 64297 w 466725"/>
                  <a:gd name="connsiteY36" fmla="*/ 426240 h 619125"/>
                  <a:gd name="connsiteX37" fmla="*/ 407197 w 466725"/>
                  <a:gd name="connsiteY37" fmla="*/ 426240 h 619125"/>
                  <a:gd name="connsiteX38" fmla="*/ 407197 w 466725"/>
                  <a:gd name="connsiteY38" fmla="*/ 445290 h 619125"/>
                  <a:gd name="connsiteX39" fmla="*/ 273844 w 466725"/>
                  <a:gd name="connsiteY39" fmla="*/ 369094 h 619125"/>
                  <a:gd name="connsiteX40" fmla="*/ 273844 w 466725"/>
                  <a:gd name="connsiteY40" fmla="*/ 197644 h 619125"/>
                  <a:gd name="connsiteX41" fmla="*/ 407194 w 466725"/>
                  <a:gd name="connsiteY41" fmla="*/ 197644 h 619125"/>
                  <a:gd name="connsiteX42" fmla="*/ 407194 w 466725"/>
                  <a:gd name="connsiteY42" fmla="*/ 369094 h 619125"/>
                  <a:gd name="connsiteX43" fmla="*/ 273844 w 466725"/>
                  <a:gd name="connsiteY43" fmla="*/ 369094 h 619125"/>
                  <a:gd name="connsiteX44" fmla="*/ 407197 w 466725"/>
                  <a:gd name="connsiteY44" fmla="*/ 140504 h 619125"/>
                  <a:gd name="connsiteX45" fmla="*/ 64297 w 466725"/>
                  <a:gd name="connsiteY45" fmla="*/ 140504 h 619125"/>
                  <a:gd name="connsiteX46" fmla="*/ 64297 w 466725"/>
                  <a:gd name="connsiteY46" fmla="*/ 121454 h 619125"/>
                  <a:gd name="connsiteX47" fmla="*/ 407197 w 466725"/>
                  <a:gd name="connsiteY47" fmla="*/ 121454 h 619125"/>
                  <a:gd name="connsiteX48" fmla="*/ 407197 w 466725"/>
                  <a:gd name="connsiteY48" fmla="*/ 140504 h 619125"/>
                  <a:gd name="connsiteX49" fmla="*/ 407197 w 466725"/>
                  <a:gd name="connsiteY49" fmla="*/ 83345 h 619125"/>
                  <a:gd name="connsiteX50" fmla="*/ 64297 w 466725"/>
                  <a:gd name="connsiteY50" fmla="*/ 83345 h 619125"/>
                  <a:gd name="connsiteX51" fmla="*/ 64297 w 466725"/>
                  <a:gd name="connsiteY51" fmla="*/ 64295 h 619125"/>
                  <a:gd name="connsiteX52" fmla="*/ 407197 w 466725"/>
                  <a:gd name="connsiteY52" fmla="*/ 64295 h 619125"/>
                  <a:gd name="connsiteX53" fmla="*/ 407197 w 466725"/>
                  <a:gd name="connsiteY53" fmla="*/ 83345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66725" h="619125">
                    <a:moveTo>
                      <a:pt x="454819" y="7144"/>
                    </a:moveTo>
                    <a:lnTo>
                      <a:pt x="16669" y="7144"/>
                    </a:lnTo>
                    <a:cubicBezTo>
                      <a:pt x="11430" y="7144"/>
                      <a:pt x="7144" y="11430"/>
                      <a:pt x="7144" y="16669"/>
                    </a:cubicBezTo>
                    <a:lnTo>
                      <a:pt x="7144" y="607219"/>
                    </a:lnTo>
                    <a:cubicBezTo>
                      <a:pt x="7144" y="612457"/>
                      <a:pt x="11430" y="616744"/>
                      <a:pt x="16669" y="616744"/>
                    </a:cubicBezTo>
                    <a:lnTo>
                      <a:pt x="454819" y="616744"/>
                    </a:lnTo>
                    <a:cubicBezTo>
                      <a:pt x="460057" y="616744"/>
                      <a:pt x="464344" y="612457"/>
                      <a:pt x="464344" y="607219"/>
                    </a:cubicBezTo>
                    <a:lnTo>
                      <a:pt x="464344" y="16669"/>
                    </a:lnTo>
                    <a:cubicBezTo>
                      <a:pt x="464344" y="11430"/>
                      <a:pt x="460057" y="7144"/>
                      <a:pt x="454819" y="7144"/>
                    </a:cubicBezTo>
                    <a:close/>
                    <a:moveTo>
                      <a:pt x="64297" y="197645"/>
                    </a:moveTo>
                    <a:lnTo>
                      <a:pt x="197647" y="197645"/>
                    </a:lnTo>
                    <a:lnTo>
                      <a:pt x="197647" y="216695"/>
                    </a:lnTo>
                    <a:lnTo>
                      <a:pt x="64297" y="216695"/>
                    </a:lnTo>
                    <a:lnTo>
                      <a:pt x="64297" y="197645"/>
                    </a:lnTo>
                    <a:close/>
                    <a:moveTo>
                      <a:pt x="64297" y="273845"/>
                    </a:moveTo>
                    <a:lnTo>
                      <a:pt x="197647" y="273845"/>
                    </a:lnTo>
                    <a:lnTo>
                      <a:pt x="197647" y="292895"/>
                    </a:lnTo>
                    <a:lnTo>
                      <a:pt x="64297" y="292895"/>
                    </a:lnTo>
                    <a:lnTo>
                      <a:pt x="64297" y="273845"/>
                    </a:lnTo>
                    <a:close/>
                    <a:moveTo>
                      <a:pt x="64297" y="350045"/>
                    </a:moveTo>
                    <a:lnTo>
                      <a:pt x="197647" y="350045"/>
                    </a:lnTo>
                    <a:lnTo>
                      <a:pt x="197647" y="369095"/>
                    </a:lnTo>
                    <a:lnTo>
                      <a:pt x="64297" y="369095"/>
                    </a:lnTo>
                    <a:lnTo>
                      <a:pt x="64297" y="350045"/>
                    </a:lnTo>
                    <a:close/>
                    <a:moveTo>
                      <a:pt x="407197" y="559595"/>
                    </a:moveTo>
                    <a:lnTo>
                      <a:pt x="64297" y="559595"/>
                    </a:lnTo>
                    <a:lnTo>
                      <a:pt x="64297" y="540545"/>
                    </a:lnTo>
                    <a:lnTo>
                      <a:pt x="407197" y="540545"/>
                    </a:lnTo>
                    <a:lnTo>
                      <a:pt x="407197" y="559595"/>
                    </a:lnTo>
                    <a:close/>
                    <a:moveTo>
                      <a:pt x="407197" y="502450"/>
                    </a:moveTo>
                    <a:lnTo>
                      <a:pt x="64297" y="502450"/>
                    </a:lnTo>
                    <a:lnTo>
                      <a:pt x="64297" y="483400"/>
                    </a:lnTo>
                    <a:lnTo>
                      <a:pt x="407197" y="483400"/>
                    </a:lnTo>
                    <a:lnTo>
                      <a:pt x="407197" y="502450"/>
                    </a:lnTo>
                    <a:close/>
                    <a:moveTo>
                      <a:pt x="407197" y="445290"/>
                    </a:moveTo>
                    <a:lnTo>
                      <a:pt x="64297" y="445290"/>
                    </a:lnTo>
                    <a:lnTo>
                      <a:pt x="64297" y="426240"/>
                    </a:lnTo>
                    <a:lnTo>
                      <a:pt x="407197" y="426240"/>
                    </a:lnTo>
                    <a:lnTo>
                      <a:pt x="407197" y="445290"/>
                    </a:lnTo>
                    <a:close/>
                    <a:moveTo>
                      <a:pt x="273844" y="369094"/>
                    </a:moveTo>
                    <a:lnTo>
                      <a:pt x="273844" y="197644"/>
                    </a:lnTo>
                    <a:lnTo>
                      <a:pt x="407194" y="197644"/>
                    </a:lnTo>
                    <a:lnTo>
                      <a:pt x="407194" y="369094"/>
                    </a:lnTo>
                    <a:lnTo>
                      <a:pt x="273844" y="369094"/>
                    </a:lnTo>
                    <a:close/>
                    <a:moveTo>
                      <a:pt x="407197" y="140504"/>
                    </a:moveTo>
                    <a:lnTo>
                      <a:pt x="64297" y="140504"/>
                    </a:lnTo>
                    <a:lnTo>
                      <a:pt x="64297" y="121454"/>
                    </a:lnTo>
                    <a:lnTo>
                      <a:pt x="407197" y="121454"/>
                    </a:lnTo>
                    <a:lnTo>
                      <a:pt x="407197" y="140504"/>
                    </a:lnTo>
                    <a:close/>
                    <a:moveTo>
                      <a:pt x="407197" y="83345"/>
                    </a:moveTo>
                    <a:lnTo>
                      <a:pt x="64297" y="83345"/>
                    </a:lnTo>
                    <a:lnTo>
                      <a:pt x="64297" y="64295"/>
                    </a:lnTo>
                    <a:lnTo>
                      <a:pt x="407197" y="64295"/>
                    </a:lnTo>
                    <a:lnTo>
                      <a:pt x="407197" y="833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DB052D14-404B-4340-BEEF-D4E769AFF7BD}"/>
                  </a:ext>
                </a:extLst>
              </p:cNvPr>
              <p:cNvSpPr/>
              <p:nvPr/>
            </p:nvSpPr>
            <p:spPr>
              <a:xfrm>
                <a:off x="769167" y="7000837"/>
                <a:ext cx="70688" cy="212066"/>
              </a:xfrm>
              <a:custGeom>
                <a:avLst/>
                <a:gdLst>
                  <a:gd name="connsiteX0" fmla="*/ 16672 w 123825"/>
                  <a:gd name="connsiteY0" fmla="*/ 7144 h 371475"/>
                  <a:gd name="connsiteX1" fmla="*/ 8957 w 123825"/>
                  <a:gd name="connsiteY1" fmla="*/ 11049 h 371475"/>
                  <a:gd name="connsiteX2" fmla="*/ 7623 w 123825"/>
                  <a:gd name="connsiteY2" fmla="*/ 19621 h 371475"/>
                  <a:gd name="connsiteX3" fmla="*/ 120958 w 123825"/>
                  <a:gd name="connsiteY3" fmla="*/ 373792 h 371475"/>
                  <a:gd name="connsiteX4" fmla="*/ 62033 w 123825"/>
                  <a:gd name="connsiteY4" fmla="*/ 7144 h 371475"/>
                  <a:gd name="connsiteX5" fmla="*/ 16672 w 123825"/>
                  <a:gd name="connsiteY5" fmla="*/ 714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" h="371475">
                    <a:moveTo>
                      <a:pt x="16672" y="7144"/>
                    </a:moveTo>
                    <a:cubicBezTo>
                      <a:pt x="13624" y="7144"/>
                      <a:pt x="10767" y="8573"/>
                      <a:pt x="8957" y="11049"/>
                    </a:cubicBezTo>
                    <a:cubicBezTo>
                      <a:pt x="7147" y="13525"/>
                      <a:pt x="6671" y="16669"/>
                      <a:pt x="7623" y="19621"/>
                    </a:cubicBezTo>
                    <a:lnTo>
                      <a:pt x="120958" y="373792"/>
                    </a:lnTo>
                    <a:lnTo>
                      <a:pt x="62033" y="7144"/>
                    </a:lnTo>
                    <a:lnTo>
                      <a:pt x="16672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49DC5DA8-BE9A-475B-B4BA-2E88934871E6}"/>
                  </a:ext>
                </a:extLst>
              </p:cNvPr>
              <p:cNvSpPr/>
              <p:nvPr/>
            </p:nvSpPr>
            <p:spPr>
              <a:xfrm>
                <a:off x="807233" y="6968212"/>
                <a:ext cx="43501" cy="250129"/>
              </a:xfrm>
              <a:custGeom>
                <a:avLst/>
                <a:gdLst>
                  <a:gd name="connsiteX0" fmla="*/ 9430 w 76200"/>
                  <a:gd name="connsiteY0" fmla="*/ 10477 h 438150"/>
                  <a:gd name="connsiteX1" fmla="*/ 7240 w 76200"/>
                  <a:gd name="connsiteY1" fmla="*/ 18193 h 438150"/>
                  <a:gd name="connsiteX2" fmla="*/ 73822 w 76200"/>
                  <a:gd name="connsiteY2" fmla="*/ 432485 h 438150"/>
                  <a:gd name="connsiteX3" fmla="*/ 73822 w 76200"/>
                  <a:gd name="connsiteY3" fmla="*/ 7144 h 438150"/>
                  <a:gd name="connsiteX4" fmla="*/ 16669 w 76200"/>
                  <a:gd name="connsiteY4" fmla="*/ 7144 h 438150"/>
                  <a:gd name="connsiteX5" fmla="*/ 9430 w 76200"/>
                  <a:gd name="connsiteY5" fmla="*/ 10477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438150">
                    <a:moveTo>
                      <a:pt x="9430" y="10477"/>
                    </a:moveTo>
                    <a:cubicBezTo>
                      <a:pt x="7620" y="12573"/>
                      <a:pt x="6858" y="15430"/>
                      <a:pt x="7240" y="18193"/>
                    </a:cubicBezTo>
                    <a:lnTo>
                      <a:pt x="73822" y="432485"/>
                    </a:lnTo>
                    <a:lnTo>
                      <a:pt x="73822" y="7144"/>
                    </a:lnTo>
                    <a:lnTo>
                      <a:pt x="16669" y="7144"/>
                    </a:lnTo>
                    <a:cubicBezTo>
                      <a:pt x="13907" y="7144"/>
                      <a:pt x="11240" y="8382"/>
                      <a:pt x="9430" y="10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FE7CFFB-52FA-48F0-9412-B3C4CBA719C2}"/>
              </a:ext>
            </a:extLst>
          </p:cNvPr>
          <p:cNvCxnSpPr/>
          <p:nvPr/>
        </p:nvCxnSpPr>
        <p:spPr>
          <a:xfrm>
            <a:off x="1266825" y="3453130"/>
            <a:ext cx="9610725" cy="0"/>
          </a:xfrm>
          <a:prstGeom prst="line">
            <a:avLst/>
          </a:prstGeom>
          <a:ln w="28575" cap="rnd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D6616E-D3A9-4379-AF86-C0050198CFD1}"/>
              </a:ext>
            </a:extLst>
          </p:cNvPr>
          <p:cNvSpPr/>
          <p:nvPr/>
        </p:nvSpPr>
        <p:spPr bwMode="ltGray">
          <a:xfrm>
            <a:off x="1152525" y="3167380"/>
            <a:ext cx="1323975" cy="571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1200" b="0" dirty="0">
                <a:solidFill>
                  <a:schemeClr val="tx1"/>
                </a:solidFill>
              </a:rPr>
              <a:t>Index = 100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BCCABA4-BEBF-45A5-9ABF-B41081AF8A17}"/>
              </a:ext>
            </a:extLst>
          </p:cNvPr>
          <p:cNvSpPr/>
          <p:nvPr/>
        </p:nvSpPr>
        <p:spPr>
          <a:xfrm>
            <a:off x="3915180" y="2006448"/>
            <a:ext cx="4366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400" b="1" spc="15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Index : Share of Brand Impact / Share of Spend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xmlns="" id="{9622A4E8-5ECE-492B-896D-3BBB00CD2244}"/>
              </a:ext>
            </a:extLst>
          </p:cNvPr>
          <p:cNvSpPr txBox="1">
            <a:spLocks/>
          </p:cNvSpPr>
          <p:nvPr/>
        </p:nvSpPr>
        <p:spPr>
          <a:xfrm>
            <a:off x="97799" y="6473594"/>
            <a:ext cx="8828226" cy="3844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900" dirty="0">
                <a:solidFill>
                  <a:schemeClr val="bg1"/>
                </a:solidFill>
              </a:rPr>
              <a:t>Source: IAB/Kantar ‘The Digital Brand Effect Report’ October 2019 - </a:t>
            </a:r>
            <a:r>
              <a:rPr lang="en-US" sz="900" dirty="0">
                <a:solidFill>
                  <a:schemeClr val="bg1"/>
                </a:solidFill>
              </a:rPr>
              <a:t>145 Australian/New Zealand cross-channel studies </a:t>
            </a:r>
            <a:endParaRPr lang="en-N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C956C-B400-4C16-992B-66B7266F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349" y="308640"/>
            <a:ext cx="9388548" cy="559908"/>
          </a:xfrm>
        </p:spPr>
        <p:txBody>
          <a:bodyPr/>
          <a:lstStyle/>
          <a:p>
            <a:r>
              <a:rPr lang="en-AU" dirty="0"/>
              <a:t>Most Australians spend significant time online consuming a variety of content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7A812D-1079-498D-862E-99EDCA6B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432" y="1967123"/>
            <a:ext cx="3093569" cy="3345089"/>
          </a:xfrm>
          <a:ln>
            <a:solidFill>
              <a:schemeClr val="tx1"/>
            </a:solidFill>
            <a:prstDash val="dash"/>
          </a:ln>
        </p:spPr>
        <p:txBody>
          <a:bodyPr anchor="ctr"/>
          <a:lstStyle/>
          <a:p>
            <a:pPr marL="0" indent="0">
              <a:buNone/>
            </a:pPr>
            <a:r>
              <a:rPr lang="en-AU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21.1m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Australians online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Adults spending on average </a:t>
            </a:r>
            <a:b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102hrs 30min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each month.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BE6085-84E5-442E-A23A-2615B93A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2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33A165-E63D-417B-B8EE-C9C6B6213991}"/>
              </a:ext>
            </a:extLst>
          </p:cNvPr>
          <p:cNvSpPr txBox="1"/>
          <p:nvPr/>
        </p:nvSpPr>
        <p:spPr>
          <a:xfrm>
            <a:off x="121988" y="6480520"/>
            <a:ext cx="984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Source: Nielsen Digital Panel, Monthly Total, Text, July 2020, Digital (C/M), Market Line &amp; Category/Sub-category market lines People 2+  (av time pp age 18+), 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(Lifestyle=family &amp; lifestyle, apparel &amp; beauty, food &amp; cooking, home &amp; garden, multi-category home &amp; fashion, travel); *Nielsen Digital Content Ratings, Video, June 2020, People 18+, Panel + Census 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D588771D-B3AF-4A02-B1A2-06ED9523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35411"/>
              </p:ext>
            </p:extLst>
          </p:nvPr>
        </p:nvGraphicFramePr>
        <p:xfrm>
          <a:off x="5268687" y="2619432"/>
          <a:ext cx="5684517" cy="2472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839">
                  <a:extLst>
                    <a:ext uri="{9D8B030D-6E8A-4147-A177-3AD203B41FA5}">
                      <a16:colId xmlns:a16="http://schemas.microsoft.com/office/drawing/2014/main" xmlns="" val="1857486075"/>
                    </a:ext>
                  </a:extLst>
                </a:gridCol>
                <a:gridCol w="1894839">
                  <a:extLst>
                    <a:ext uri="{9D8B030D-6E8A-4147-A177-3AD203B41FA5}">
                      <a16:colId xmlns:a16="http://schemas.microsoft.com/office/drawing/2014/main" xmlns="" val="3436225826"/>
                    </a:ext>
                  </a:extLst>
                </a:gridCol>
                <a:gridCol w="1894839">
                  <a:extLst>
                    <a:ext uri="{9D8B030D-6E8A-4147-A177-3AD203B41FA5}">
                      <a16:colId xmlns:a16="http://schemas.microsoft.com/office/drawing/2014/main" xmlns="" val="226538914"/>
                    </a:ext>
                  </a:extLst>
                </a:gridCol>
              </a:tblGrid>
              <a:tr h="824291"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Entertainment</a:t>
                      </a:r>
                      <a:r>
                        <a:rPr lang="en-AU" dirty="0"/>
                        <a:t/>
                      </a:r>
                      <a:br>
                        <a:rPr lang="en-AU" dirty="0"/>
                      </a:br>
                      <a:r>
                        <a:rPr lang="en-AU" dirty="0"/>
                        <a:t>20.2m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en-AU" dirty="0"/>
                        <a:t/>
                      </a:r>
                      <a:br>
                        <a:rPr lang="en-AU" dirty="0"/>
                      </a:br>
                      <a:r>
                        <a:rPr lang="en-AU" dirty="0"/>
                        <a:t>19.6m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Lifestyle &amp; travel</a:t>
                      </a:r>
                      <a:r>
                        <a:rPr lang="en-AU" dirty="0"/>
                        <a:t/>
                      </a:r>
                      <a:br>
                        <a:rPr lang="en-AU" dirty="0"/>
                      </a:br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18.3m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7625033"/>
                  </a:ext>
                </a:extLst>
              </a:tr>
              <a:tr h="824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/>
                        <a:t>Social networking</a:t>
                      </a:r>
                      <a:r>
                        <a:rPr lang="en-AU" dirty="0"/>
                        <a:t> 18.2m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Shopping </a:t>
                      </a:r>
                      <a:b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dirty="0"/>
                        <a:t>17.6m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Streaming Video</a:t>
                      </a:r>
                    </a:p>
                    <a:p>
                      <a:pPr algn="ctr"/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16.8m*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1849806"/>
                  </a:ext>
                </a:extLst>
              </a:tr>
              <a:tr h="824291"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News </a:t>
                      </a:r>
                      <a:b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dirty="0"/>
                        <a:t>15.0m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 estate</a:t>
                      </a:r>
                      <a:r>
                        <a:rPr lang="en-AU" dirty="0"/>
                        <a:t/>
                      </a:r>
                      <a:br>
                        <a:rPr lang="en-AU" dirty="0"/>
                      </a:br>
                      <a:r>
                        <a:rPr lang="en-AU" dirty="0"/>
                        <a:t>9.9m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Automotive</a:t>
                      </a:r>
                      <a:br>
                        <a:rPr lang="en-A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dirty="0"/>
                        <a:t>8.2m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14549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AD2EA7-8EE7-4B76-BDD8-EFE965736C2B}"/>
              </a:ext>
            </a:extLst>
          </p:cNvPr>
          <p:cNvSpPr txBox="1"/>
          <p:nvPr/>
        </p:nvSpPr>
        <p:spPr>
          <a:xfrm>
            <a:off x="5114109" y="2090498"/>
            <a:ext cx="583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Monthly Australian online audiences</a:t>
            </a:r>
          </a:p>
        </p:txBody>
      </p:sp>
    </p:spTree>
    <p:extLst>
      <p:ext uri="{BB962C8B-B14F-4D97-AF65-F5344CB8AC3E}">
        <p14:creationId xmlns:p14="http://schemas.microsoft.com/office/powerpoint/2010/main" val="28955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55F78-AD10-40D7-A113-C85D42E1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348796"/>
            <a:ext cx="10206527" cy="1325563"/>
          </a:xfrm>
        </p:spPr>
        <p:txBody>
          <a:bodyPr>
            <a:normAutofit/>
          </a:bodyPr>
          <a:lstStyle/>
          <a:p>
            <a:r>
              <a:rPr lang="en-AU" dirty="0"/>
              <a:t>Australians are online </a:t>
            </a:r>
            <a:r>
              <a:rPr lang="en-AU" u="sng" dirty="0"/>
              <a:t>each day </a:t>
            </a:r>
            <a:r>
              <a:rPr lang="en-AU" dirty="0"/>
              <a:t>across</a:t>
            </a:r>
            <a:br>
              <a:rPr lang="en-AU" dirty="0"/>
            </a:br>
            <a:r>
              <a:rPr lang="en-AU" dirty="0"/>
              <a:t>multiple 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E7BD6-167E-4B7C-8925-DDA1D0905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3628571"/>
            <a:ext cx="1757680" cy="2468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MOBILE</a:t>
            </a:r>
          </a:p>
          <a:p>
            <a:pPr marL="0" indent="0" algn="ctr"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17.1 million</a:t>
            </a:r>
          </a:p>
          <a:p>
            <a:pPr marL="0" indent="0" algn="ctr"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RN_Deck5">
            <a:extLst>
              <a:ext uri="{FF2B5EF4-FFF2-40B4-BE49-F238E27FC236}">
                <a16:creationId xmlns:a16="http://schemas.microsoft.com/office/drawing/2014/main" xmlns="" id="{D1078346-6C00-4A43-AD74-3860D77F632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 b="48572"/>
          <a:stretch/>
        </p:blipFill>
        <p:spPr>
          <a:xfrm>
            <a:off x="0" y="1872342"/>
            <a:ext cx="12192000" cy="165462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2A5D0A5-6E2F-43D4-BA0E-822B89AB466D}"/>
              </a:ext>
            </a:extLst>
          </p:cNvPr>
          <p:cNvSpPr txBox="1">
            <a:spLocks/>
          </p:cNvSpPr>
          <p:nvPr/>
        </p:nvSpPr>
        <p:spPr>
          <a:xfrm>
            <a:off x="3022600" y="3628571"/>
            <a:ext cx="2204720" cy="24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DESKTOP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8.6 million PC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3.2 million MAC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EF4C8F9-0C3B-4601-A077-4E9C0920F042}"/>
              </a:ext>
            </a:extLst>
          </p:cNvPr>
          <p:cNvSpPr txBox="1">
            <a:spLocks/>
          </p:cNvSpPr>
          <p:nvPr/>
        </p:nvSpPr>
        <p:spPr>
          <a:xfrm>
            <a:off x="6096000" y="3628571"/>
            <a:ext cx="2021840" cy="24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CONNECTED TV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6.8 million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D57E65F-816C-4FBD-B375-D80805580581}"/>
              </a:ext>
            </a:extLst>
          </p:cNvPr>
          <p:cNvSpPr txBox="1">
            <a:spLocks/>
          </p:cNvSpPr>
          <p:nvPr/>
        </p:nvSpPr>
        <p:spPr>
          <a:xfrm>
            <a:off x="9032240" y="3628571"/>
            <a:ext cx="2255520" cy="24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TABLET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4.4 million iPad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1.4 million Android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97847C-4383-45B0-8A64-8AB0A9380974}"/>
              </a:ext>
            </a:extLst>
          </p:cNvPr>
          <p:cNvSpPr txBox="1"/>
          <p:nvPr/>
        </p:nvSpPr>
        <p:spPr>
          <a:xfrm>
            <a:off x="1016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Study May 20 – July 20 quarter ages 14+ n=3000 per quarter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07D7FC-25A2-420B-886C-A89A0908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23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04581-ED13-4603-A32F-BC547D13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001" y="378303"/>
            <a:ext cx="10411968" cy="711237"/>
          </a:xfrm>
        </p:spPr>
        <p:txBody>
          <a:bodyPr>
            <a:noAutofit/>
          </a:bodyPr>
          <a:lstStyle/>
          <a:p>
            <a:r>
              <a:rPr lang="en-AU" dirty="0"/>
              <a:t>Adult Australians spend over 102 hours per person per month online across multiple screens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5858F3-B67F-4DF7-8F44-4D2BA0724747}"/>
              </a:ext>
            </a:extLst>
          </p:cNvPr>
          <p:cNvSpPr txBox="1"/>
          <p:nvPr/>
        </p:nvSpPr>
        <p:spPr>
          <a:xfrm>
            <a:off x="101600" y="6533197"/>
            <a:ext cx="8087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Panel text July 2020 PC age 18+, Smartphone &amp; Tablet age 18+ 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5F6F0C-DA3E-40F7-AD30-6FDAE7FE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4</a:t>
            </a:fld>
            <a:endParaRPr lang="en-AU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78993690-2A36-47F1-B4F5-28F48AB8D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504579"/>
              </p:ext>
            </p:extLst>
          </p:nvPr>
        </p:nvGraphicFramePr>
        <p:xfrm>
          <a:off x="367937" y="1699720"/>
          <a:ext cx="7554686" cy="444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0DA8D1-A37B-4379-A992-E496961E0025}"/>
              </a:ext>
            </a:extLst>
          </p:cNvPr>
          <p:cNvSpPr txBox="1"/>
          <p:nvPr/>
        </p:nvSpPr>
        <p:spPr>
          <a:xfrm>
            <a:off x="2937617" y="3631317"/>
            <a:ext cx="139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Share of online time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E281DDCD-CAB3-4900-BAA7-BD36B246F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60509"/>
              </p:ext>
            </p:extLst>
          </p:nvPr>
        </p:nvGraphicFramePr>
        <p:xfrm>
          <a:off x="7217229" y="2681356"/>
          <a:ext cx="4241949" cy="27899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3983">
                  <a:extLst>
                    <a:ext uri="{9D8B030D-6E8A-4147-A177-3AD203B41FA5}">
                      <a16:colId xmlns:a16="http://schemas.microsoft.com/office/drawing/2014/main" xmlns="" val="3244049336"/>
                    </a:ext>
                  </a:extLst>
                </a:gridCol>
                <a:gridCol w="1413983">
                  <a:extLst>
                    <a:ext uri="{9D8B030D-6E8A-4147-A177-3AD203B41FA5}">
                      <a16:colId xmlns:a16="http://schemas.microsoft.com/office/drawing/2014/main" xmlns="" val="1846677530"/>
                    </a:ext>
                  </a:extLst>
                </a:gridCol>
                <a:gridCol w="1413983">
                  <a:extLst>
                    <a:ext uri="{9D8B030D-6E8A-4147-A177-3AD203B41FA5}">
                      <a16:colId xmlns:a16="http://schemas.microsoft.com/office/drawing/2014/main" xmlns="" val="126335710"/>
                    </a:ext>
                  </a:extLst>
                </a:gridCol>
              </a:tblGrid>
              <a:tr h="80976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Av time pp/month</a:t>
                      </a:r>
                    </a:p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Share of device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1725026"/>
                  </a:ext>
                </a:extLst>
              </a:tr>
              <a:tr h="625179">
                <a:tc>
                  <a:txBody>
                    <a:bodyPr/>
                    <a:lstStyle/>
                    <a:p>
                      <a:r>
                        <a:rPr lang="en-AU" dirty="0"/>
                        <a:t>Desktop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31hr 55min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8402643"/>
                  </a:ext>
                </a:extLst>
              </a:tr>
              <a:tr h="625179">
                <a:tc>
                  <a:txBody>
                    <a:bodyPr/>
                    <a:lstStyle/>
                    <a:p>
                      <a:r>
                        <a:rPr lang="en-AU" dirty="0"/>
                        <a:t>Smartphone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60hr 04min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2695671"/>
                  </a:ext>
                </a:extLst>
              </a:tr>
              <a:tr h="625179">
                <a:tc>
                  <a:txBody>
                    <a:bodyPr/>
                    <a:lstStyle/>
                    <a:p>
                      <a:r>
                        <a:rPr lang="en-AU" dirty="0"/>
                        <a:t>Tablet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51hr 20min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671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4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C5BDE-5B16-4ADB-B4E9-2BDB9F5F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77" y="277065"/>
            <a:ext cx="9948023" cy="559908"/>
          </a:xfrm>
        </p:spPr>
        <p:txBody>
          <a:bodyPr/>
          <a:lstStyle/>
          <a:p>
            <a:r>
              <a:rPr lang="en-AU" dirty="0"/>
              <a:t>Over 16.8m adult Australians view online video across Desktop, Smartphone and Tablet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D256CD-BA39-4237-98AC-A4BB8EE0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5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9F9B0F-E1E8-45E6-B104-EAA04C837DD3}"/>
              </a:ext>
            </a:extLst>
          </p:cNvPr>
          <p:cNvSpPr txBox="1"/>
          <p:nvPr/>
        </p:nvSpPr>
        <p:spPr>
          <a:xfrm>
            <a:off x="269239" y="6535118"/>
            <a:ext cx="87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Ratings, Video, June 2020 People 18+ Panel + Census</a:t>
            </a:r>
            <a:endParaRPr lang="en-AU" sz="900" dirty="0">
              <a:solidFill>
                <a:schemeClr val="bg1"/>
              </a:solidFill>
            </a:endParaRPr>
          </a:p>
          <a:p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B45984C-9542-4202-AE1E-A6B8F6ED3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8569"/>
              </p:ext>
            </p:extLst>
          </p:nvPr>
        </p:nvGraphicFramePr>
        <p:xfrm>
          <a:off x="1634377" y="2152497"/>
          <a:ext cx="5016794" cy="422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D3A95D-9365-4B90-87C9-657BFC094C61}"/>
              </a:ext>
            </a:extLst>
          </p:cNvPr>
          <p:cNvSpPr txBox="1"/>
          <p:nvPr/>
        </p:nvSpPr>
        <p:spPr>
          <a:xfrm>
            <a:off x="1288689" y="1472851"/>
            <a:ext cx="5923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ONLINE VIDEO EACH MONTH</a:t>
            </a:r>
            <a:b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(MONTHLY UNIQUE AUDIENCE, REACH % AND TIME PP)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1DDA6B-AF47-414F-96D9-0588075D8465}"/>
              </a:ext>
            </a:extLst>
          </p:cNvPr>
          <p:cNvSpPr txBox="1"/>
          <p:nvPr/>
        </p:nvSpPr>
        <p:spPr>
          <a:xfrm>
            <a:off x="4594301" y="2430967"/>
            <a:ext cx="37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94%	61hr 20min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0D7441-2DE9-4319-A7B2-115E328B39F8}"/>
              </a:ext>
            </a:extLst>
          </p:cNvPr>
          <p:cNvSpPr txBox="1"/>
          <p:nvPr/>
        </p:nvSpPr>
        <p:spPr>
          <a:xfrm>
            <a:off x="5772612" y="3082196"/>
            <a:ext cx="37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94%	55hr 08min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A9EAD4-7F4F-4549-82CF-0A1BF15E56F6}"/>
              </a:ext>
            </a:extLst>
          </p:cNvPr>
          <p:cNvSpPr txBox="1"/>
          <p:nvPr/>
        </p:nvSpPr>
        <p:spPr>
          <a:xfrm>
            <a:off x="5305110" y="3752796"/>
            <a:ext cx="37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92%	41hr 51min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34E1B7-9204-4D75-BE20-B7BE76B354B7}"/>
              </a:ext>
            </a:extLst>
          </p:cNvPr>
          <p:cNvSpPr txBox="1"/>
          <p:nvPr/>
        </p:nvSpPr>
        <p:spPr>
          <a:xfrm>
            <a:off x="5078368" y="4416805"/>
            <a:ext cx="37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89%	45hr 13min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73F46B-C675-4696-8EEC-2E0268F96D2E}"/>
              </a:ext>
            </a:extLst>
          </p:cNvPr>
          <p:cNvSpPr txBox="1"/>
          <p:nvPr/>
        </p:nvSpPr>
        <p:spPr>
          <a:xfrm>
            <a:off x="4800067" y="5068584"/>
            <a:ext cx="37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87%	20hr 32min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10DDB72-6CC2-4D67-9920-04A958C5A04E}"/>
              </a:ext>
            </a:extLst>
          </p:cNvPr>
          <p:cNvSpPr txBox="1"/>
          <p:nvPr/>
        </p:nvSpPr>
        <p:spPr>
          <a:xfrm>
            <a:off x="4785201" y="5746843"/>
            <a:ext cx="372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62%	12hr 28min	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3E62643-B78E-4F65-BD4A-8282F1EFBC4B}"/>
              </a:ext>
            </a:extLst>
          </p:cNvPr>
          <p:cNvSpPr/>
          <p:nvPr/>
        </p:nvSpPr>
        <p:spPr>
          <a:xfrm>
            <a:off x="8318810" y="2578722"/>
            <a:ext cx="3149600" cy="30886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Over 16.8 million </a:t>
            </a:r>
            <a:r>
              <a:rPr lang="en-AU" sz="2000" dirty="0">
                <a:solidFill>
                  <a:schemeClr val="tx1"/>
                </a:solidFill>
              </a:rPr>
              <a:t>Australians view video content each month, spending on average over </a:t>
            </a:r>
            <a:r>
              <a:rPr lang="en-AU" sz="2000" b="1" dirty="0">
                <a:solidFill>
                  <a:schemeClr val="tx1"/>
                </a:solidFill>
              </a:rPr>
              <a:t>40hrs pp.</a:t>
            </a:r>
          </a:p>
        </p:txBody>
      </p:sp>
    </p:spTree>
    <p:extLst>
      <p:ext uri="{BB962C8B-B14F-4D97-AF65-F5344CB8AC3E}">
        <p14:creationId xmlns:p14="http://schemas.microsoft.com/office/powerpoint/2010/main" val="422477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11B48-C3E9-400B-A4F1-27B73C3F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44" y="354492"/>
            <a:ext cx="9388548" cy="559908"/>
          </a:xfrm>
        </p:spPr>
        <p:txBody>
          <a:bodyPr/>
          <a:lstStyle/>
          <a:p>
            <a:r>
              <a:rPr lang="en-AU" dirty="0"/>
              <a:t>Smart speaker ownership is emerging, </a:t>
            </a:r>
            <a:br>
              <a:rPr lang="en-AU" dirty="0"/>
            </a:br>
            <a:r>
              <a:rPr lang="en-AU" dirty="0"/>
              <a:t>with 19% of Australians owning this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50D036-B20E-4CB0-BB72-8D7BB4E7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6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99473A-E25B-4E05-89EE-0A22AE551119}"/>
              </a:ext>
            </a:extLst>
          </p:cNvPr>
          <p:cNvSpPr txBox="1"/>
          <p:nvPr/>
        </p:nvSpPr>
        <p:spPr>
          <a:xfrm>
            <a:off x="5536180" y="1692262"/>
            <a:ext cx="528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OF SMART SPEAKER</a:t>
            </a:r>
          </a:p>
          <a:p>
            <a:pPr algn="ctr"/>
            <a:r>
              <a:rPr lang="en-A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(AMONGST THOSE USED A SMART SPEAKER IN LAST MONTH)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FCB4A6B-0B56-42A6-B162-6CA2D16BF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72921"/>
              </p:ext>
            </p:extLst>
          </p:nvPr>
        </p:nvGraphicFramePr>
        <p:xfrm>
          <a:off x="5236179" y="2246260"/>
          <a:ext cx="5442857" cy="386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9EE47B-E27A-4DEE-A4A7-47E8775A8DD5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May 20 – July 20  quarter ages 14+ n=3000 per quarter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32F3743-4D16-4D79-B59B-B4D9AFBEF6A7}"/>
              </a:ext>
            </a:extLst>
          </p:cNvPr>
          <p:cNvSpPr/>
          <p:nvPr/>
        </p:nvSpPr>
        <p:spPr>
          <a:xfrm>
            <a:off x="1597044" y="2058852"/>
            <a:ext cx="3403600" cy="3403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4 million </a:t>
            </a:r>
            <a:br>
              <a:rPr lang="en-AU" sz="2400" b="1" dirty="0">
                <a:solidFill>
                  <a:schemeClr val="tx1"/>
                </a:solidFill>
              </a:rPr>
            </a:b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Australians own a Smart Speaker.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Over 2.7 million used a Smart Speaker in the last month, up 34% year on year. </a:t>
            </a:r>
          </a:p>
        </p:txBody>
      </p:sp>
    </p:spTree>
    <p:extLst>
      <p:ext uri="{BB962C8B-B14F-4D97-AF65-F5344CB8AC3E}">
        <p14:creationId xmlns:p14="http://schemas.microsoft.com/office/powerpoint/2010/main" val="237389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04581-ED13-4603-A32F-BC547D13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527685"/>
            <a:ext cx="10068932" cy="646331"/>
          </a:xfrm>
        </p:spPr>
        <p:txBody>
          <a:bodyPr>
            <a:normAutofit/>
          </a:bodyPr>
          <a:lstStyle/>
          <a:p>
            <a:r>
              <a:rPr lang="en-AU" dirty="0"/>
              <a:t>Connected TV audience is growing strongly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C8F46A1-6765-4D44-BB59-6397F547183C}"/>
              </a:ext>
            </a:extLst>
          </p:cNvPr>
          <p:cNvSpPr/>
          <p:nvPr/>
        </p:nvSpPr>
        <p:spPr>
          <a:xfrm>
            <a:off x="8241288" y="1689461"/>
            <a:ext cx="3149600" cy="30886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Over 10 million </a:t>
            </a:r>
            <a:r>
              <a:rPr lang="en-AU" sz="2000" dirty="0">
                <a:solidFill>
                  <a:schemeClr val="tx1"/>
                </a:solidFill>
              </a:rPr>
              <a:t>Australians have ever viewed Internet content on a TV screen,</a:t>
            </a:r>
            <a:br>
              <a:rPr lang="en-AU" sz="2000" dirty="0">
                <a:solidFill>
                  <a:schemeClr val="tx1"/>
                </a:solidFill>
              </a:rPr>
            </a:br>
            <a:r>
              <a:rPr lang="en-AU" sz="2000" dirty="0">
                <a:solidFill>
                  <a:schemeClr val="tx1"/>
                </a:solidFill>
              </a:rPr>
              <a:t>over 6.8 million view daily.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5858F3-B67F-4DF7-8F44-4D2BA0724747}"/>
              </a:ext>
            </a:extLst>
          </p:cNvPr>
          <p:cNvSpPr txBox="1"/>
          <p:nvPr/>
        </p:nvSpPr>
        <p:spPr>
          <a:xfrm>
            <a:off x="269239" y="6535118"/>
            <a:ext cx="87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Study May 20 – July 20 quarter (YOY versus May 19 – July 19 quarter and May 18 – July 18 quarter) ages 14+ n=3000 per quarter</a:t>
            </a:r>
            <a:endParaRPr lang="en-AU" sz="900" dirty="0">
              <a:solidFill>
                <a:schemeClr val="bg1"/>
              </a:solidFill>
            </a:endParaRPr>
          </a:p>
          <a:p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5B416F-FF71-46E2-902F-235ED3BE2E01}"/>
              </a:ext>
            </a:extLst>
          </p:cNvPr>
          <p:cNvSpPr txBox="1"/>
          <p:nvPr/>
        </p:nvSpPr>
        <p:spPr>
          <a:xfrm>
            <a:off x="1836052" y="1941060"/>
            <a:ext cx="592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INTERNET CONTENT ON A CONNECTED TV DAILY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1DF2C420-25D6-4203-AA39-F18E0436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7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83E28A-F3D0-42A7-BA0C-CB26AF69A7C7}"/>
              </a:ext>
            </a:extLst>
          </p:cNvPr>
          <p:cNvSpPr txBox="1"/>
          <p:nvPr/>
        </p:nvSpPr>
        <p:spPr>
          <a:xfrm>
            <a:off x="1836053" y="5225825"/>
            <a:ext cx="619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Daily CTV audiences have grown 14% year on year and 43% over the last two years.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1263817-BA99-4A9A-AB53-FD37A5A94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292770"/>
              </p:ext>
            </p:extLst>
          </p:nvPr>
        </p:nvGraphicFramePr>
        <p:xfrm>
          <a:off x="1836052" y="2352056"/>
          <a:ext cx="5783948" cy="275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C5666742-5980-446A-A0A5-579CEBA9E84C}"/>
              </a:ext>
            </a:extLst>
          </p:cNvPr>
          <p:cNvSpPr/>
          <p:nvPr/>
        </p:nvSpPr>
        <p:spPr>
          <a:xfrm>
            <a:off x="6336932" y="3233781"/>
            <a:ext cx="1422400" cy="134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14% YOY increase</a:t>
            </a:r>
          </a:p>
        </p:txBody>
      </p:sp>
    </p:spTree>
    <p:extLst>
      <p:ext uri="{BB962C8B-B14F-4D97-AF65-F5344CB8AC3E}">
        <p14:creationId xmlns:p14="http://schemas.microsoft.com/office/powerpoint/2010/main" val="359279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1BDA4-2C92-4E32-8991-F9D6A53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advertising market FY20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190FB7-F36B-46B5-892F-1A481D05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8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00047A-EDE4-4EC2-893B-CB1FCC4B2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0" t="28433" r="16958" b="7805"/>
          <a:stretch/>
        </p:blipFill>
        <p:spPr>
          <a:xfrm>
            <a:off x="1685185" y="1242616"/>
            <a:ext cx="9279300" cy="5080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312DB6-6AB5-463E-9B40-758B6911427D}"/>
              </a:ext>
            </a:extLst>
          </p:cNvPr>
          <p:cNvSpPr txBox="1"/>
          <p:nvPr/>
        </p:nvSpPr>
        <p:spPr>
          <a:xfrm>
            <a:off x="269239" y="6535118"/>
            <a:ext cx="8700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Australian Online Advertising </a:t>
            </a:r>
            <a:r>
              <a:rPr lang="en-US" sz="900" dirty="0" err="1">
                <a:solidFill>
                  <a:schemeClr val="bg1"/>
                </a:solidFill>
              </a:rPr>
              <a:t>Expenditre</a:t>
            </a:r>
            <a:r>
              <a:rPr lang="en-US" sz="900" dirty="0">
                <a:solidFill>
                  <a:schemeClr val="bg1"/>
                </a:solidFill>
              </a:rPr>
              <a:t> Report, prepared by PwC  12 months ending June 2020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6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3C72C-BB4C-47E0-A0DF-9A078936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advertising market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AA1B0F-5D98-4035-92A3-F5FD7012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04E3-1C24-49D0-B078-011BD49B2585}" type="slidenum">
              <a:rPr lang="en-AU" smtClean="0"/>
              <a:t>9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2B042D-A3D7-4C80-87BF-055C71F95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8" t="17671" r="15874" b="21445"/>
          <a:stretch/>
        </p:blipFill>
        <p:spPr>
          <a:xfrm>
            <a:off x="1821170" y="1428142"/>
            <a:ext cx="9276219" cy="473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3F05A6-4B5D-4867-BC2F-56925CDB074C}"/>
              </a:ext>
            </a:extLst>
          </p:cNvPr>
          <p:cNvSpPr txBox="1"/>
          <p:nvPr/>
        </p:nvSpPr>
        <p:spPr>
          <a:xfrm>
            <a:off x="269239" y="6535118"/>
            <a:ext cx="8700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Australian Online Advertising </a:t>
            </a:r>
            <a:r>
              <a:rPr lang="en-US" sz="900" dirty="0" err="1">
                <a:solidFill>
                  <a:schemeClr val="bg1"/>
                </a:solidFill>
              </a:rPr>
              <a:t>Expenditre</a:t>
            </a:r>
            <a:r>
              <a:rPr lang="en-US" sz="900" dirty="0">
                <a:solidFill>
                  <a:schemeClr val="bg1"/>
                </a:solidFill>
              </a:rPr>
              <a:t> Report, prepared by PwC  12 months ending June 2020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597</Words>
  <Application>Microsoft Office PowerPoint</Application>
  <PresentationFormat>Widescreen</PresentationFormat>
  <Paragraphs>109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Futura</vt:lpstr>
      <vt:lpstr>Futura Lt BT</vt:lpstr>
      <vt:lpstr>Futura PT Heavy</vt:lpstr>
      <vt:lpstr>Office Theme</vt:lpstr>
      <vt:lpstr>Custom Design</vt:lpstr>
      <vt:lpstr>PowerPoint Presentation</vt:lpstr>
      <vt:lpstr>Most Australians spend significant time online consuming a variety of content and services</vt:lpstr>
      <vt:lpstr>Australians are online each day across multiple screens</vt:lpstr>
      <vt:lpstr>Adult Australians spend over 102 hours per person per month online across multiple screens</vt:lpstr>
      <vt:lpstr>Over 16.8m adult Australians view online video across Desktop, Smartphone and Tablet devices</vt:lpstr>
      <vt:lpstr>Smart speaker ownership is emerging,  with 19% of Australians owning this device</vt:lpstr>
      <vt:lpstr>Connected TV audience is growing strongly</vt:lpstr>
      <vt:lpstr>Online advertising market FY20</vt:lpstr>
      <vt:lpstr>Online advertising market growth</vt:lpstr>
      <vt:lpstr>Digital advertising delivers brand impact</vt:lpstr>
      <vt:lpstr>The brand impact of digital is retained well after the campaign ends and this retention is comparable to offline media channels  </vt:lpstr>
      <vt:lpstr>Digital touchpoints pay their way back in brand building and are more cost efficient than most offline channels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Australians spend significant time online consuming a variety of content and services</dc:title>
  <dc:creator>Natalie Stanbury</dc:creator>
  <cp:lastModifiedBy>Gai Le Roy</cp:lastModifiedBy>
  <cp:revision>12</cp:revision>
  <dcterms:created xsi:type="dcterms:W3CDTF">2020-09-08T06:58:08Z</dcterms:created>
  <dcterms:modified xsi:type="dcterms:W3CDTF">2020-09-20T12:06:59Z</dcterms:modified>
</cp:coreProperties>
</file>