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3.xml" ContentType="application/vnd.openxmlformats-officedocument.them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4.xml" ContentType="application/vnd.openxmlformats-officedocument.them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5.xml" ContentType="application/vnd.openxmlformats-officedocument.them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5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6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7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784" r:id="rId5"/>
    <p:sldMasterId id="2147483965" r:id="rId6"/>
    <p:sldMasterId id="2147484067" r:id="rId7"/>
    <p:sldMasterId id="2147484166" r:id="rId8"/>
  </p:sldMasterIdLst>
  <p:notesMasterIdLst>
    <p:notesMasterId r:id="rId17"/>
  </p:notesMasterIdLst>
  <p:handoutMasterIdLst>
    <p:handoutMasterId r:id="rId18"/>
  </p:handoutMasterIdLst>
  <p:sldIdLst>
    <p:sldId id="5143" r:id="rId9"/>
    <p:sldId id="4311" r:id="rId10"/>
    <p:sldId id="602" r:id="rId11"/>
    <p:sldId id="5150" r:id="rId12"/>
    <p:sldId id="5140" r:id="rId13"/>
    <p:sldId id="5149" r:id="rId14"/>
    <p:sldId id="5138" r:id="rId15"/>
    <p:sldId id="5147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4407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2636" userDrawn="1">
          <p15:clr>
            <a:srgbClr val="A4A3A4"/>
          </p15:clr>
        </p15:guide>
        <p15:guide id="8" orient="horz" pos="4088" userDrawn="1">
          <p15:clr>
            <a:srgbClr val="A4A3A4"/>
          </p15:clr>
        </p15:guide>
        <p15:guide id="9" orient="horz" pos="1003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orient="horz" pos="1389" userDrawn="1">
          <p15:clr>
            <a:srgbClr val="A4A3A4"/>
          </p15:clr>
        </p15:guide>
        <p15:guide id="12" orient="horz" pos="1593" userDrawn="1">
          <p15:clr>
            <a:srgbClr val="A4A3A4"/>
          </p15:clr>
        </p15:guide>
        <p15:guide id="13" orient="horz" pos="572" userDrawn="1">
          <p15:clr>
            <a:srgbClr val="A4A3A4"/>
          </p15:clr>
        </p15:guide>
        <p15:guide id="14" orient="horz" pos="1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sabelle Fortin" initials="IF" lastIdx="22" clrIdx="6">
    <p:extLst>
      <p:ext uri="{19B8F6BF-5375-455C-9EA6-DF929625EA0E}">
        <p15:presenceInfo xmlns:p15="http://schemas.microsoft.com/office/powerpoint/2012/main" userId="S::Isabelle.Fortin@ipsos.com::b6fca087-fcfe-4b58-91f9-4f8cc5c93bdc" providerId="AD"/>
      </p:ext>
    </p:extLst>
  </p:cmAuthor>
  <p:cmAuthor id="1" name="Shaun Dix" initials="SD" lastIdx="23" clrIdx="0">
    <p:extLst>
      <p:ext uri="{19B8F6BF-5375-455C-9EA6-DF929625EA0E}">
        <p15:presenceInfo xmlns:p15="http://schemas.microsoft.com/office/powerpoint/2012/main" userId="S-1-5-21-3343930222-3471731563-1258133589-337755" providerId="AD"/>
      </p:ext>
    </p:extLst>
  </p:cmAuthor>
  <p:cmAuthor id="8" name="Tessa Balka" initials="TB" lastIdx="7" clrIdx="7">
    <p:extLst>
      <p:ext uri="{19B8F6BF-5375-455C-9EA6-DF929625EA0E}">
        <p15:presenceInfo xmlns:p15="http://schemas.microsoft.com/office/powerpoint/2012/main" userId="S::Tessa.Balka@ipsos.com::5d63b61f-3262-420a-a872-95cbc3a31456" providerId="AD"/>
      </p:ext>
    </p:extLst>
  </p:cmAuthor>
  <p:cmAuthor id="2" name="Arnaud Debia" initials="AD" lastIdx="17" clrIdx="1">
    <p:extLst>
      <p:ext uri="{19B8F6BF-5375-455C-9EA6-DF929625EA0E}">
        <p15:presenceInfo xmlns:p15="http://schemas.microsoft.com/office/powerpoint/2012/main" userId="S-1-5-21-3343930222-3471731563-1258133589-334052" providerId="AD"/>
      </p:ext>
    </p:extLst>
  </p:cmAuthor>
  <p:cmAuthor id="3" name="Gaurava Singh" initials="GS" lastIdx="2" clrIdx="2">
    <p:extLst>
      <p:ext uri="{19B8F6BF-5375-455C-9EA6-DF929625EA0E}">
        <p15:presenceInfo xmlns:p15="http://schemas.microsoft.com/office/powerpoint/2012/main" userId="S::gaurava.singh@ipsos.com::fd6d8f51-0423-4268-b362-09315de23637" providerId="AD"/>
      </p:ext>
    </p:extLst>
  </p:cmAuthor>
  <p:cmAuthor id="4" name="Diana Livadic" initials="DL" lastIdx="5" clrIdx="3">
    <p:extLst>
      <p:ext uri="{19B8F6BF-5375-455C-9EA6-DF929625EA0E}">
        <p15:presenceInfo xmlns:p15="http://schemas.microsoft.com/office/powerpoint/2012/main" userId="S::diana.livadic@Ipsos.com::078cec2f-70cf-4b6d-ba23-b3ef373f5bb6" providerId="AD"/>
      </p:ext>
    </p:extLst>
  </p:cmAuthor>
  <p:cmAuthor id="5" name="Adam Sheridan" initials="AS" lastIdx="35" clrIdx="4">
    <p:extLst>
      <p:ext uri="{19B8F6BF-5375-455C-9EA6-DF929625EA0E}">
        <p15:presenceInfo xmlns:p15="http://schemas.microsoft.com/office/powerpoint/2012/main" userId="S::adam.sheridan@Ipsos.com::dc5ccf35-d543-4d42-b68a-4303521e1bef" providerId="AD"/>
      </p:ext>
    </p:extLst>
  </p:cmAuthor>
  <p:cmAuthor id="6" name="Shaun Dix" initials="SD [2]" lastIdx="20" clrIdx="5">
    <p:extLst>
      <p:ext uri="{19B8F6BF-5375-455C-9EA6-DF929625EA0E}">
        <p15:presenceInfo xmlns:p15="http://schemas.microsoft.com/office/powerpoint/2012/main" userId="S::shaun.dix@Ipsos.com::62adc66a-1c58-4ad5-b3d7-29399aa24f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54"/>
    <a:srgbClr val="FF5050"/>
    <a:srgbClr val="FF99FF"/>
    <a:srgbClr val="7030A0"/>
    <a:srgbClr val="2F469C"/>
    <a:srgbClr val="BE75D2"/>
    <a:srgbClr val="BEDBFF"/>
    <a:srgbClr val="575757"/>
    <a:srgbClr val="FFFFFF"/>
    <a:srgbClr val="6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70402" autoAdjust="0"/>
  </p:normalViewPr>
  <p:slideViewPr>
    <p:cSldViewPr snapToGrid="0">
      <p:cViewPr varScale="1">
        <p:scale>
          <a:sx n="76" d="100"/>
          <a:sy n="76" d="100"/>
        </p:scale>
        <p:origin x="1872" y="96"/>
      </p:cViewPr>
      <p:guideLst>
        <p:guide orient="horz" pos="1865"/>
        <p:guide pos="4407"/>
        <p:guide pos="7423"/>
        <p:guide pos="325"/>
        <p:guide orient="horz" pos="436"/>
        <p:guide orient="horz" pos="2636"/>
        <p:guide orient="horz" pos="4088"/>
        <p:guide orient="horz" pos="1003"/>
        <p:guide orient="horz" pos="3793"/>
        <p:guide orient="horz" pos="1389"/>
        <p:guide orient="horz" pos="1593"/>
        <p:guide orient="horz" pos="572"/>
        <p:guide orient="horz" pos="1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88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0775493382451593E-2"/>
          <c:w val="1"/>
          <c:h val="0.53413371319418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CCFF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C7A-4492-9F97-F3FDDFF0D16B}"/>
              </c:ext>
            </c:extLst>
          </c:dPt>
          <c:dPt>
            <c:idx val="1"/>
            <c:invertIfNegative val="0"/>
            <c:bubble3D val="0"/>
            <c:spPr>
              <a:solidFill>
                <a:srgbClr val="2F46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C7A-4492-9F97-F3FDDFF0D16B}"/>
              </c:ext>
            </c:extLst>
          </c:dPt>
          <c:dPt>
            <c:idx val="2"/>
            <c:invertIfNegative val="0"/>
            <c:bubble3D val="0"/>
            <c:spPr>
              <a:solidFill>
                <a:srgbClr val="2F46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0C7A-4492-9F97-F3FDDFF0D1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200" b="1">
                    <a:solidFill>
                      <a:schemeClr val="tx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Low emotion</c:v>
                </c:pt>
                <c:pt idx="1">
                  <c:v>Moderate emotion</c:v>
                </c:pt>
                <c:pt idx="2">
                  <c:v>High emotion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131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7A-4492-9F97-F3FDDFF0D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axId val="40682624"/>
        <c:axId val="40684160"/>
      </c:barChart>
      <c:catAx>
        <c:axId val="4068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40684160"/>
        <c:crosses val="autoZero"/>
        <c:auto val="1"/>
        <c:lblAlgn val="ctr"/>
        <c:lblOffset val="100"/>
        <c:noMultiLvlLbl val="0"/>
      </c:catAx>
      <c:valAx>
        <c:axId val="4068416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06826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14949573504165E-2"/>
          <c:y val="0"/>
          <c:w val="0.93894940035902441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noFill/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1E-DB4B-A413-4775BD0BA0E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1E-DB4B-A413-4775BD0BA0E6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71E-DB4B-A413-4775BD0BA0E6}"/>
              </c:ext>
            </c:extLst>
          </c:dPt>
          <c:cat>
            <c:strRef>
              <c:f>Sheet1!$B$1:$D$1</c:f>
              <c:strCache>
                <c:ptCount val="3"/>
                <c:pt idx="0">
                  <c:v>HIDDEN Bottom</c:v>
                </c:pt>
                <c:pt idx="1">
                  <c:v>Main Percentage</c:v>
                </c:pt>
                <c:pt idx="2">
                  <c:v>Remain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1E-DB4B-A413-4775BD0BA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64"/>
      </c:doughnutChart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0" b="1" i="0" u="none" strike="noStrike" baseline="0">
          <a:solidFill>
            <a:schemeClr val="tx1"/>
          </a:solidFill>
          <a:latin typeface="AvantGarde MdCn BT" panose="020B0506020202020204" pitchFamily="34" charset="0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0.24299</cdr:x>
      <cdr:y>0.3095</cdr:y>
    </cdr:from>
    <cdr:to>
      <cdr:x>0.80992</cdr:x>
      <cdr:y>0.49468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005" y="334293"/>
          <a:ext cx="70229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endParaRPr lang="en-GB" sz="1100" dirty="0">
            <a:latin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27B7BF-1DCB-492F-8C9A-8893167CD7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B6740-03DA-4B62-BE4D-646A10AD08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FFF2-4D6C-4DC1-893F-5AF9F68BC14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0ED23-11E4-4BA4-9642-250E06AC3E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8C12A-281D-4028-9B43-837E8C7FA8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4BA3-4AF3-435C-A1CD-7F56A157C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4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A8217-EC77-A84B-94FD-C0DF400C950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D4DD9-29A4-2140-92E4-60470FA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8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4DD9-29A4-2140-92E4-60470FA23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4DD9-29A4-2140-92E4-60470FA23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the interest of time I’m not going to play this ad, but will provide a link in the pack if you haven’t seen it, but here’s a recent example of a piece of creative for budget direct that definitely combines these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4DD9-29A4-2140-92E4-60470FA235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1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0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to</a:t>
            </a:r>
            <a:endParaRPr lang="en-GB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2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1.xml"/><Relationship Id="rId7" Type="http://schemas.openxmlformats.org/officeDocument/2006/relationships/image" Target="../media/image1.emf"/><Relationship Id="rId2" Type="http://schemas.openxmlformats.org/officeDocument/2006/relationships/tags" Target="../tags/tag170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3.xml"/><Relationship Id="rId7" Type="http://schemas.openxmlformats.org/officeDocument/2006/relationships/image" Target="../media/image1.emf"/><Relationship Id="rId2" Type="http://schemas.openxmlformats.org/officeDocument/2006/relationships/tags" Target="../tags/tag172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2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12.png"/><Relationship Id="rId2" Type="http://schemas.openxmlformats.org/officeDocument/2006/relationships/tags" Target="../tags/tag177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0.xml"/><Relationship Id="rId7" Type="http://schemas.openxmlformats.org/officeDocument/2006/relationships/image" Target="../media/image1.emf"/><Relationship Id="rId2" Type="http://schemas.openxmlformats.org/officeDocument/2006/relationships/tags" Target="../tags/tag179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2.png"/><Relationship Id="rId2" Type="http://schemas.openxmlformats.org/officeDocument/2006/relationships/tags" Target="../tags/tag181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image" Target="../media/image2.png"/><Relationship Id="rId2" Type="http://schemas.openxmlformats.org/officeDocument/2006/relationships/tags" Target="../tags/tag183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2.png"/><Relationship Id="rId2" Type="http://schemas.openxmlformats.org/officeDocument/2006/relationships/tags" Target="../tags/tag185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6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2.png"/><Relationship Id="rId2" Type="http://schemas.openxmlformats.org/officeDocument/2006/relationships/tags" Target="../tags/tag18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image" Target="../media/image2.png"/><Relationship Id="rId2" Type="http://schemas.openxmlformats.org/officeDocument/2006/relationships/tags" Target="../tags/tag189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2.png"/><Relationship Id="rId2" Type="http://schemas.openxmlformats.org/officeDocument/2006/relationships/tags" Target="../tags/tag191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4.xml"/><Relationship Id="rId7" Type="http://schemas.openxmlformats.org/officeDocument/2006/relationships/image" Target="../media/image16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3.emf"/><Relationship Id="rId2" Type="http://schemas.openxmlformats.org/officeDocument/2006/relationships/tags" Target="../tags/tag199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3.emf"/><Relationship Id="rId2" Type="http://schemas.openxmlformats.org/officeDocument/2006/relationships/tags" Target="../tags/tag201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3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3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2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0.xml"/><Relationship Id="rId7" Type="http://schemas.openxmlformats.org/officeDocument/2006/relationships/image" Target="../media/image15.emf"/><Relationship Id="rId2" Type="http://schemas.openxmlformats.org/officeDocument/2006/relationships/tags" Target="../tags/tag209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2.xml"/><Relationship Id="rId7" Type="http://schemas.openxmlformats.org/officeDocument/2006/relationships/image" Target="../media/image15.emf"/><Relationship Id="rId2" Type="http://schemas.openxmlformats.org/officeDocument/2006/relationships/tags" Target="../tags/tag211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4.xml"/><Relationship Id="rId7" Type="http://schemas.openxmlformats.org/officeDocument/2006/relationships/image" Target="../media/image15.emf"/><Relationship Id="rId2" Type="http://schemas.openxmlformats.org/officeDocument/2006/relationships/tags" Target="../tags/tag213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6.xml"/><Relationship Id="rId7" Type="http://schemas.openxmlformats.org/officeDocument/2006/relationships/image" Target="../media/image15.emf"/><Relationship Id="rId2" Type="http://schemas.openxmlformats.org/officeDocument/2006/relationships/tags" Target="../tags/tag215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8.xml"/><Relationship Id="rId7" Type="http://schemas.openxmlformats.org/officeDocument/2006/relationships/image" Target="../media/image15.emf"/><Relationship Id="rId2" Type="http://schemas.openxmlformats.org/officeDocument/2006/relationships/tags" Target="../tags/tag217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image" Target="../media/image15.emf"/><Relationship Id="rId2" Type="http://schemas.openxmlformats.org/officeDocument/2006/relationships/tags" Target="../tags/tag219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image" Target="../media/image15.emf"/><Relationship Id="rId2" Type="http://schemas.openxmlformats.org/officeDocument/2006/relationships/tags" Target="../tags/tag221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image" Target="../media/image2.png"/><Relationship Id="rId2" Type="http://schemas.openxmlformats.org/officeDocument/2006/relationships/tags" Target="../tags/tag223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6.xml"/><Relationship Id="rId7" Type="http://schemas.openxmlformats.org/officeDocument/2006/relationships/image" Target="../media/image16.emf"/><Relationship Id="rId2" Type="http://schemas.openxmlformats.org/officeDocument/2006/relationships/tags" Target="../tags/tag225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8.xml"/><Relationship Id="rId7" Type="http://schemas.openxmlformats.org/officeDocument/2006/relationships/image" Target="../media/image16.emf"/><Relationship Id="rId2" Type="http://schemas.openxmlformats.org/officeDocument/2006/relationships/tags" Target="../tags/tag22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0.xml"/><Relationship Id="rId7" Type="http://schemas.openxmlformats.org/officeDocument/2006/relationships/image" Target="../media/image16.emf"/><Relationship Id="rId2" Type="http://schemas.openxmlformats.org/officeDocument/2006/relationships/tags" Target="../tags/tag229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2.xml"/><Relationship Id="rId7" Type="http://schemas.openxmlformats.org/officeDocument/2006/relationships/image" Target="../media/image16.emf"/><Relationship Id="rId2" Type="http://schemas.openxmlformats.org/officeDocument/2006/relationships/tags" Target="../tags/tag231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4.xml"/><Relationship Id="rId7" Type="http://schemas.openxmlformats.org/officeDocument/2006/relationships/image" Target="../media/image16.emf"/><Relationship Id="rId2" Type="http://schemas.openxmlformats.org/officeDocument/2006/relationships/tags" Target="../tags/tag233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16.emf"/><Relationship Id="rId2" Type="http://schemas.openxmlformats.org/officeDocument/2006/relationships/tags" Target="../tags/tag235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16.emf"/><Relationship Id="rId2" Type="http://schemas.openxmlformats.org/officeDocument/2006/relationships/tags" Target="../tags/tag237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2.png"/><Relationship Id="rId2" Type="http://schemas.openxmlformats.org/officeDocument/2006/relationships/tags" Target="../tags/tag239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2.xml"/><Relationship Id="rId7" Type="http://schemas.openxmlformats.org/officeDocument/2006/relationships/image" Target="../media/image16.emf"/><Relationship Id="rId2" Type="http://schemas.openxmlformats.org/officeDocument/2006/relationships/tags" Target="../tags/tag241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4.xml"/><Relationship Id="rId7" Type="http://schemas.openxmlformats.org/officeDocument/2006/relationships/image" Target="../media/image16.emf"/><Relationship Id="rId2" Type="http://schemas.openxmlformats.org/officeDocument/2006/relationships/tags" Target="../tags/tag243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6.xml"/><Relationship Id="rId7" Type="http://schemas.openxmlformats.org/officeDocument/2006/relationships/image" Target="../media/image16.emf"/><Relationship Id="rId2" Type="http://schemas.openxmlformats.org/officeDocument/2006/relationships/tags" Target="../tags/tag245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8.xml"/><Relationship Id="rId7" Type="http://schemas.openxmlformats.org/officeDocument/2006/relationships/image" Target="../media/image16.emf"/><Relationship Id="rId2" Type="http://schemas.openxmlformats.org/officeDocument/2006/relationships/tags" Target="../tags/tag24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0.xml"/><Relationship Id="rId7" Type="http://schemas.openxmlformats.org/officeDocument/2006/relationships/image" Target="../media/image16.emf"/><Relationship Id="rId2" Type="http://schemas.openxmlformats.org/officeDocument/2006/relationships/tags" Target="../tags/tag249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252.xml"/><Relationship Id="rId7" Type="http://schemas.openxmlformats.org/officeDocument/2006/relationships/image" Target="../media/image15.emf"/><Relationship Id="rId2" Type="http://schemas.openxmlformats.org/officeDocument/2006/relationships/tags" Target="../tags/tag251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2.png"/><Relationship Id="rId2" Type="http://schemas.openxmlformats.org/officeDocument/2006/relationships/tags" Target="../tags/tag253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6.xml"/><Relationship Id="rId7" Type="http://schemas.openxmlformats.org/officeDocument/2006/relationships/image" Target="../media/image16.emf"/><Relationship Id="rId2" Type="http://schemas.openxmlformats.org/officeDocument/2006/relationships/tags" Target="../tags/tag255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8.xml"/><Relationship Id="rId7" Type="http://schemas.openxmlformats.org/officeDocument/2006/relationships/image" Target="../media/image16.emf"/><Relationship Id="rId2" Type="http://schemas.openxmlformats.org/officeDocument/2006/relationships/tags" Target="../tags/tag257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0.xml"/><Relationship Id="rId7" Type="http://schemas.openxmlformats.org/officeDocument/2006/relationships/image" Target="../media/image16.emf"/><Relationship Id="rId2" Type="http://schemas.openxmlformats.org/officeDocument/2006/relationships/tags" Target="../tags/tag259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2.xml"/><Relationship Id="rId7" Type="http://schemas.openxmlformats.org/officeDocument/2006/relationships/image" Target="../media/image16.emf"/><Relationship Id="rId2" Type="http://schemas.openxmlformats.org/officeDocument/2006/relationships/tags" Target="../tags/tag261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4.xml"/><Relationship Id="rId7" Type="http://schemas.openxmlformats.org/officeDocument/2006/relationships/image" Target="../media/image16.emf"/><Relationship Id="rId2" Type="http://schemas.openxmlformats.org/officeDocument/2006/relationships/tags" Target="../tags/tag263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7" Type="http://schemas.openxmlformats.org/officeDocument/2006/relationships/image" Target="../media/image16.emf"/><Relationship Id="rId2" Type="http://schemas.openxmlformats.org/officeDocument/2006/relationships/tags" Target="../tags/tag265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0.xml"/><Relationship Id="rId7" Type="http://schemas.openxmlformats.org/officeDocument/2006/relationships/image" Target="../media/image1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image" Target="../media/image16.emf"/><Relationship Id="rId2" Type="http://schemas.openxmlformats.org/officeDocument/2006/relationships/tags" Target="../tags/tag26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4.xml"/><Relationship Id="rId7" Type="http://schemas.openxmlformats.org/officeDocument/2006/relationships/image" Target="../media/image18.emf"/><Relationship Id="rId2" Type="http://schemas.openxmlformats.org/officeDocument/2006/relationships/tags" Target="../tags/tag273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6.xml"/><Relationship Id="rId7" Type="http://schemas.openxmlformats.org/officeDocument/2006/relationships/image" Target="../media/image18.emf"/><Relationship Id="rId2" Type="http://schemas.openxmlformats.org/officeDocument/2006/relationships/tags" Target="../tags/tag275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7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9.emf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8.xml"/><Relationship Id="rId7" Type="http://schemas.openxmlformats.org/officeDocument/2006/relationships/image" Target="../media/image18.emf"/><Relationship Id="rId2" Type="http://schemas.openxmlformats.org/officeDocument/2006/relationships/tags" Target="../tags/tag277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0.xml"/><Relationship Id="rId7" Type="http://schemas.openxmlformats.org/officeDocument/2006/relationships/image" Target="../media/image18.emf"/><Relationship Id="rId2" Type="http://schemas.openxmlformats.org/officeDocument/2006/relationships/tags" Target="../tags/tag279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1.emf"/><Relationship Id="rId11" Type="http://schemas.openxmlformats.org/officeDocument/2006/relationships/image" Target="../media/image19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2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2.xml"/><Relationship Id="rId7" Type="http://schemas.openxmlformats.org/officeDocument/2006/relationships/image" Target="../media/image18.emf"/><Relationship Id="rId2" Type="http://schemas.openxmlformats.org/officeDocument/2006/relationships/tags" Target="../tags/tag281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4.xml"/><Relationship Id="rId7" Type="http://schemas.openxmlformats.org/officeDocument/2006/relationships/image" Target="../media/image18.emf"/><Relationship Id="rId2" Type="http://schemas.openxmlformats.org/officeDocument/2006/relationships/tags" Target="../tags/tag283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6.xml"/><Relationship Id="rId7" Type="http://schemas.openxmlformats.org/officeDocument/2006/relationships/image" Target="../media/image18.emf"/><Relationship Id="rId2" Type="http://schemas.openxmlformats.org/officeDocument/2006/relationships/tags" Target="../tags/tag285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8.xml"/><Relationship Id="rId7" Type="http://schemas.openxmlformats.org/officeDocument/2006/relationships/image" Target="../media/image18.emf"/><Relationship Id="rId2" Type="http://schemas.openxmlformats.org/officeDocument/2006/relationships/tags" Target="../tags/tag28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0.xml"/><Relationship Id="rId7" Type="http://schemas.openxmlformats.org/officeDocument/2006/relationships/image" Target="../media/image18.emf"/><Relationship Id="rId2" Type="http://schemas.openxmlformats.org/officeDocument/2006/relationships/tags" Target="../tags/tag289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2.xml"/><Relationship Id="rId7" Type="http://schemas.openxmlformats.org/officeDocument/2006/relationships/image" Target="../media/image18.emf"/><Relationship Id="rId2" Type="http://schemas.openxmlformats.org/officeDocument/2006/relationships/tags" Target="../tags/tag291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20.emf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4.xml"/><Relationship Id="rId7" Type="http://schemas.openxmlformats.org/officeDocument/2006/relationships/image" Target="../media/image18.emf"/><Relationship Id="rId2" Type="http://schemas.openxmlformats.org/officeDocument/2006/relationships/tags" Target="../tags/tag293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emf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6.xml"/><Relationship Id="rId7" Type="http://schemas.openxmlformats.org/officeDocument/2006/relationships/image" Target="../media/image18.emf"/><Relationship Id="rId2" Type="http://schemas.openxmlformats.org/officeDocument/2006/relationships/tags" Target="../tags/tag295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20.emf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tags" Target="../tags/tag304.xml"/><Relationship Id="rId7" Type="http://schemas.openxmlformats.org/officeDocument/2006/relationships/image" Target="../media/image7.png"/><Relationship Id="rId2" Type="http://schemas.openxmlformats.org/officeDocument/2006/relationships/tags" Target="../tags/tag303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tags" Target="../tags/tag308.xml"/><Relationship Id="rId7" Type="http://schemas.openxmlformats.org/officeDocument/2006/relationships/image" Target="../media/image7.png"/><Relationship Id="rId2" Type="http://schemas.openxmlformats.org/officeDocument/2006/relationships/tags" Target="../tags/tag30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tags" Target="../tags/tag310.xml"/><Relationship Id="rId7" Type="http://schemas.openxmlformats.org/officeDocument/2006/relationships/image" Target="../media/image7.png"/><Relationship Id="rId2" Type="http://schemas.openxmlformats.org/officeDocument/2006/relationships/tags" Target="../tags/tag309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311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312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3.xml"/><Relationship Id="rId7" Type="http://schemas.microsoft.com/office/2007/relationships/hdphoto" Target="../media/hdphoto2.wdp"/><Relationship Id="rId2" Type="http://schemas.openxmlformats.org/officeDocument/2006/relationships/tags" Target="../tags/tag313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9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image" Target="../media/image24.png"/><Relationship Id="rId2" Type="http://schemas.openxmlformats.org/officeDocument/2006/relationships/tags" Target="../tags/tag320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9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25.xml"/><Relationship Id="rId7" Type="http://schemas.openxmlformats.org/officeDocument/2006/relationships/image" Target="../media/image18.emf"/><Relationship Id="rId2" Type="http://schemas.openxmlformats.org/officeDocument/2006/relationships/tags" Target="../tags/tag324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7.emf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image" Target="../media/image25.png"/><Relationship Id="rId2" Type="http://schemas.openxmlformats.org/officeDocument/2006/relationships/tags" Target="../tags/tag326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31.xml"/><Relationship Id="rId7" Type="http://schemas.openxmlformats.org/officeDocument/2006/relationships/image" Target="../media/image10.png"/><Relationship Id="rId2" Type="http://schemas.openxmlformats.org/officeDocument/2006/relationships/tags" Target="../tags/tag33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vmlDrawing" Target="../drawings/vmlDrawing1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35.xml"/><Relationship Id="rId7" Type="http://schemas.openxmlformats.org/officeDocument/2006/relationships/image" Target="../media/image1.emf"/><Relationship Id="rId2" Type="http://schemas.openxmlformats.org/officeDocument/2006/relationships/tags" Target="../tags/tag334.xml"/><Relationship Id="rId1" Type="http://schemas.openxmlformats.org/officeDocument/2006/relationships/vmlDrawing" Target="../drawings/vmlDrawing17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9.png"/></Relationships>
</file>

<file path=ppt/slideLayouts/_rels/slideLayout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37.xml"/><Relationship Id="rId7" Type="http://schemas.openxmlformats.org/officeDocument/2006/relationships/image" Target="../media/image1.emf"/><Relationship Id="rId2" Type="http://schemas.openxmlformats.org/officeDocument/2006/relationships/tags" Target="../tags/tag336.xml"/><Relationship Id="rId1" Type="http://schemas.openxmlformats.org/officeDocument/2006/relationships/vmlDrawing" Target="../drawings/vmlDrawing173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6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8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9.png"/><Relationship Id="rId2" Type="http://schemas.openxmlformats.org/officeDocument/2006/relationships/tags" Target="../tags/tag339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12.png"/><Relationship Id="rId2" Type="http://schemas.openxmlformats.org/officeDocument/2006/relationships/tags" Target="../tags/tag341.xml"/><Relationship Id="rId1" Type="http://schemas.openxmlformats.org/officeDocument/2006/relationships/vmlDrawing" Target="../drawings/vmlDrawing1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44.xml"/><Relationship Id="rId7" Type="http://schemas.openxmlformats.org/officeDocument/2006/relationships/image" Target="../media/image1.emf"/><Relationship Id="rId2" Type="http://schemas.openxmlformats.org/officeDocument/2006/relationships/tags" Target="../tags/tag343.xml"/><Relationship Id="rId1" Type="http://schemas.openxmlformats.org/officeDocument/2006/relationships/vmlDrawing" Target="../drawings/vmlDrawing177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image" Target="../media/image9.png"/><Relationship Id="rId2" Type="http://schemas.openxmlformats.org/officeDocument/2006/relationships/tags" Target="../tags/tag345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7" Type="http://schemas.openxmlformats.org/officeDocument/2006/relationships/image" Target="../media/image9.png"/><Relationship Id="rId2" Type="http://schemas.openxmlformats.org/officeDocument/2006/relationships/tags" Target="../tags/tag347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7" Type="http://schemas.openxmlformats.org/officeDocument/2006/relationships/image" Target="../media/image9.png"/><Relationship Id="rId2" Type="http://schemas.openxmlformats.org/officeDocument/2006/relationships/tags" Target="../tags/tag349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7" Type="http://schemas.openxmlformats.org/officeDocument/2006/relationships/image" Target="../media/image9.png"/><Relationship Id="rId2" Type="http://schemas.openxmlformats.org/officeDocument/2006/relationships/tags" Target="../tags/tag351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1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7" Type="http://schemas.openxmlformats.org/officeDocument/2006/relationships/image" Target="../media/image3.emf"/><Relationship Id="rId2" Type="http://schemas.openxmlformats.org/officeDocument/2006/relationships/tags" Target="../tags/tag363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7" Type="http://schemas.openxmlformats.org/officeDocument/2006/relationships/image" Target="../media/image3.emf"/><Relationship Id="rId2" Type="http://schemas.openxmlformats.org/officeDocument/2006/relationships/tags" Target="../tags/tag365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7" Type="http://schemas.openxmlformats.org/officeDocument/2006/relationships/image" Target="../media/image3.emf"/><Relationship Id="rId2" Type="http://schemas.openxmlformats.org/officeDocument/2006/relationships/tags" Target="../tags/tag367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image" Target="../media/image3.emf"/><Relationship Id="rId2" Type="http://schemas.openxmlformats.org/officeDocument/2006/relationships/tags" Target="../tags/tag369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7" Type="http://schemas.openxmlformats.org/officeDocument/2006/relationships/image" Target="../media/image9.png"/><Relationship Id="rId2" Type="http://schemas.openxmlformats.org/officeDocument/2006/relationships/tags" Target="../tags/tag371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74.xml"/><Relationship Id="rId7" Type="http://schemas.openxmlformats.org/officeDocument/2006/relationships/image" Target="../media/image15.emf"/><Relationship Id="rId2" Type="http://schemas.openxmlformats.org/officeDocument/2006/relationships/tags" Target="../tags/tag373.xml"/><Relationship Id="rId1" Type="http://schemas.openxmlformats.org/officeDocument/2006/relationships/vmlDrawing" Target="../drawings/vmlDrawing1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76.xml"/><Relationship Id="rId7" Type="http://schemas.openxmlformats.org/officeDocument/2006/relationships/image" Target="../media/image15.emf"/><Relationship Id="rId2" Type="http://schemas.openxmlformats.org/officeDocument/2006/relationships/tags" Target="../tags/tag375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78.xml"/><Relationship Id="rId7" Type="http://schemas.openxmlformats.org/officeDocument/2006/relationships/image" Target="../media/image15.emf"/><Relationship Id="rId2" Type="http://schemas.openxmlformats.org/officeDocument/2006/relationships/tags" Target="../tags/tag377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80.xml"/><Relationship Id="rId7" Type="http://schemas.openxmlformats.org/officeDocument/2006/relationships/image" Target="../media/image15.emf"/><Relationship Id="rId2" Type="http://schemas.openxmlformats.org/officeDocument/2006/relationships/tags" Target="../tags/tag379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82.xml"/><Relationship Id="rId7" Type="http://schemas.openxmlformats.org/officeDocument/2006/relationships/image" Target="../media/image15.emf"/><Relationship Id="rId2" Type="http://schemas.openxmlformats.org/officeDocument/2006/relationships/tags" Target="../tags/tag381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7" Type="http://schemas.openxmlformats.org/officeDocument/2006/relationships/image" Target="../media/image15.emf"/><Relationship Id="rId2" Type="http://schemas.openxmlformats.org/officeDocument/2006/relationships/tags" Target="../tags/tag383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7" Type="http://schemas.openxmlformats.org/officeDocument/2006/relationships/image" Target="../media/image15.emf"/><Relationship Id="rId2" Type="http://schemas.openxmlformats.org/officeDocument/2006/relationships/tags" Target="../tags/tag385.xml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7" Type="http://schemas.openxmlformats.org/officeDocument/2006/relationships/image" Target="../media/image9.png"/><Relationship Id="rId2" Type="http://schemas.openxmlformats.org/officeDocument/2006/relationships/tags" Target="../tags/tag387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90.xml"/><Relationship Id="rId7" Type="http://schemas.openxmlformats.org/officeDocument/2006/relationships/image" Target="../media/image16.emf"/><Relationship Id="rId2" Type="http://schemas.openxmlformats.org/officeDocument/2006/relationships/tags" Target="../tags/tag389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92.xml"/><Relationship Id="rId7" Type="http://schemas.openxmlformats.org/officeDocument/2006/relationships/image" Target="../media/image16.emf"/><Relationship Id="rId2" Type="http://schemas.openxmlformats.org/officeDocument/2006/relationships/tags" Target="../tags/tag391.xml"/><Relationship Id="rId1" Type="http://schemas.openxmlformats.org/officeDocument/2006/relationships/vmlDrawing" Target="../drawings/vmlDrawing20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94.xml"/><Relationship Id="rId7" Type="http://schemas.openxmlformats.org/officeDocument/2006/relationships/image" Target="../media/image16.emf"/><Relationship Id="rId2" Type="http://schemas.openxmlformats.org/officeDocument/2006/relationships/tags" Target="../tags/tag393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96.xml"/><Relationship Id="rId7" Type="http://schemas.openxmlformats.org/officeDocument/2006/relationships/image" Target="../media/image16.emf"/><Relationship Id="rId2" Type="http://schemas.openxmlformats.org/officeDocument/2006/relationships/tags" Target="../tags/tag395.xml"/><Relationship Id="rId1" Type="http://schemas.openxmlformats.org/officeDocument/2006/relationships/vmlDrawing" Target="../drawings/vmlDrawing20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98.xml"/><Relationship Id="rId7" Type="http://schemas.openxmlformats.org/officeDocument/2006/relationships/image" Target="../media/image16.emf"/><Relationship Id="rId2" Type="http://schemas.openxmlformats.org/officeDocument/2006/relationships/tags" Target="../tags/tag397.xml"/><Relationship Id="rId1" Type="http://schemas.openxmlformats.org/officeDocument/2006/relationships/vmlDrawing" Target="../drawings/vmlDrawing2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7" Type="http://schemas.openxmlformats.org/officeDocument/2006/relationships/image" Target="../media/image16.emf"/><Relationship Id="rId2" Type="http://schemas.openxmlformats.org/officeDocument/2006/relationships/tags" Target="../tags/tag399.xml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7" Type="http://schemas.openxmlformats.org/officeDocument/2006/relationships/image" Target="../media/image16.emf"/><Relationship Id="rId2" Type="http://schemas.openxmlformats.org/officeDocument/2006/relationships/tags" Target="../tags/tag401.xml"/><Relationship Id="rId1" Type="http://schemas.openxmlformats.org/officeDocument/2006/relationships/vmlDrawing" Target="../drawings/vmlDrawing20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7" Type="http://schemas.openxmlformats.org/officeDocument/2006/relationships/image" Target="../media/image9.png"/><Relationship Id="rId2" Type="http://schemas.openxmlformats.org/officeDocument/2006/relationships/tags" Target="../tags/tag403.xml"/><Relationship Id="rId1" Type="http://schemas.openxmlformats.org/officeDocument/2006/relationships/vmlDrawing" Target="../drawings/vmlDrawing20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06.xml"/><Relationship Id="rId7" Type="http://schemas.openxmlformats.org/officeDocument/2006/relationships/image" Target="../media/image16.emf"/><Relationship Id="rId2" Type="http://schemas.openxmlformats.org/officeDocument/2006/relationships/tags" Target="../tags/tag405.xml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08.xml"/><Relationship Id="rId7" Type="http://schemas.openxmlformats.org/officeDocument/2006/relationships/image" Target="../media/image16.emf"/><Relationship Id="rId2" Type="http://schemas.openxmlformats.org/officeDocument/2006/relationships/tags" Target="../tags/tag407.xml"/><Relationship Id="rId1" Type="http://schemas.openxmlformats.org/officeDocument/2006/relationships/vmlDrawing" Target="../drawings/vmlDrawing20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10.xml"/><Relationship Id="rId7" Type="http://schemas.openxmlformats.org/officeDocument/2006/relationships/image" Target="../media/image16.emf"/><Relationship Id="rId2" Type="http://schemas.openxmlformats.org/officeDocument/2006/relationships/tags" Target="../tags/tag409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12.xml"/><Relationship Id="rId7" Type="http://schemas.openxmlformats.org/officeDocument/2006/relationships/image" Target="../media/image16.emf"/><Relationship Id="rId2" Type="http://schemas.openxmlformats.org/officeDocument/2006/relationships/tags" Target="../tags/tag411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14.xml"/><Relationship Id="rId7" Type="http://schemas.openxmlformats.org/officeDocument/2006/relationships/image" Target="../media/image16.emf"/><Relationship Id="rId2" Type="http://schemas.openxmlformats.org/officeDocument/2006/relationships/tags" Target="../tags/tag413.xml"/><Relationship Id="rId1" Type="http://schemas.openxmlformats.org/officeDocument/2006/relationships/vmlDrawing" Target="../drawings/vmlDrawing2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416.xml"/><Relationship Id="rId7" Type="http://schemas.openxmlformats.org/officeDocument/2006/relationships/image" Target="../media/image15.emf"/><Relationship Id="rId2" Type="http://schemas.openxmlformats.org/officeDocument/2006/relationships/tags" Target="../tags/tag415.xml"/><Relationship Id="rId1" Type="http://schemas.openxmlformats.org/officeDocument/2006/relationships/vmlDrawing" Target="../drawings/vmlDrawing2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9.png"/><Relationship Id="rId2" Type="http://schemas.openxmlformats.org/officeDocument/2006/relationships/tags" Target="../tags/tag417.xml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20.xml"/><Relationship Id="rId7" Type="http://schemas.openxmlformats.org/officeDocument/2006/relationships/image" Target="../media/image16.emf"/><Relationship Id="rId2" Type="http://schemas.openxmlformats.org/officeDocument/2006/relationships/tags" Target="../tags/tag419.xml"/><Relationship Id="rId1" Type="http://schemas.openxmlformats.org/officeDocument/2006/relationships/vmlDrawing" Target="../drawings/vmlDrawing2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22.xml"/><Relationship Id="rId7" Type="http://schemas.openxmlformats.org/officeDocument/2006/relationships/image" Target="../media/image16.emf"/><Relationship Id="rId2" Type="http://schemas.openxmlformats.org/officeDocument/2006/relationships/tags" Target="../tags/tag421.xml"/><Relationship Id="rId1" Type="http://schemas.openxmlformats.org/officeDocument/2006/relationships/vmlDrawing" Target="../drawings/vmlDrawing2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24.xml"/><Relationship Id="rId7" Type="http://schemas.openxmlformats.org/officeDocument/2006/relationships/image" Target="../media/image16.emf"/><Relationship Id="rId2" Type="http://schemas.openxmlformats.org/officeDocument/2006/relationships/tags" Target="../tags/tag423.xml"/><Relationship Id="rId1" Type="http://schemas.openxmlformats.org/officeDocument/2006/relationships/vmlDrawing" Target="../drawings/vmlDrawing2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26.xml"/><Relationship Id="rId7" Type="http://schemas.openxmlformats.org/officeDocument/2006/relationships/image" Target="../media/image16.emf"/><Relationship Id="rId2" Type="http://schemas.openxmlformats.org/officeDocument/2006/relationships/tags" Target="../tags/tag425.xml"/><Relationship Id="rId1" Type="http://schemas.openxmlformats.org/officeDocument/2006/relationships/vmlDrawing" Target="../drawings/vmlDrawing2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28.xml"/><Relationship Id="rId7" Type="http://schemas.openxmlformats.org/officeDocument/2006/relationships/image" Target="../media/image16.emf"/><Relationship Id="rId2" Type="http://schemas.openxmlformats.org/officeDocument/2006/relationships/tags" Target="../tags/tag427.xml"/><Relationship Id="rId1" Type="http://schemas.openxmlformats.org/officeDocument/2006/relationships/vmlDrawing" Target="../drawings/vmlDrawing2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430.xml"/><Relationship Id="rId7" Type="http://schemas.openxmlformats.org/officeDocument/2006/relationships/image" Target="../media/image16.emf"/><Relationship Id="rId2" Type="http://schemas.openxmlformats.org/officeDocument/2006/relationships/tags" Target="../tags/tag429.xml"/><Relationship Id="rId1" Type="http://schemas.openxmlformats.org/officeDocument/2006/relationships/vmlDrawing" Target="../drawings/vmlDrawing2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7" Type="http://schemas.openxmlformats.org/officeDocument/2006/relationships/image" Target="../media/image16.emf"/><Relationship Id="rId2" Type="http://schemas.openxmlformats.org/officeDocument/2006/relationships/tags" Target="../tags/tag431.xml"/><Relationship Id="rId1" Type="http://schemas.openxmlformats.org/officeDocument/2006/relationships/vmlDrawing" Target="../drawings/vmlDrawing2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2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436.xml"/><Relationship Id="rId7" Type="http://schemas.openxmlformats.org/officeDocument/2006/relationships/image" Target="../media/image1.emf"/><Relationship Id="rId2" Type="http://schemas.openxmlformats.org/officeDocument/2006/relationships/tags" Target="../tags/tag435.xml"/><Relationship Id="rId1" Type="http://schemas.openxmlformats.org/officeDocument/2006/relationships/vmlDrawing" Target="../drawings/vmlDrawing223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7.emf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3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38.xml"/><Relationship Id="rId7" Type="http://schemas.openxmlformats.org/officeDocument/2006/relationships/image" Target="../media/image18.emf"/><Relationship Id="rId2" Type="http://schemas.openxmlformats.org/officeDocument/2006/relationships/tags" Target="../tags/tag437.xml"/><Relationship Id="rId1" Type="http://schemas.openxmlformats.org/officeDocument/2006/relationships/vmlDrawing" Target="../drawings/vmlDrawing2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20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9.emf"/></Relationships>
</file>

<file path=ppt/slideLayouts/_rels/slideLayout2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40.xml"/><Relationship Id="rId7" Type="http://schemas.openxmlformats.org/officeDocument/2006/relationships/image" Target="../media/image18.emf"/><Relationship Id="rId2" Type="http://schemas.openxmlformats.org/officeDocument/2006/relationships/tags" Target="../tags/tag439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7.emf"/></Relationships>
</file>

<file path=ppt/slideLayouts/_rels/slideLayout2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42.xml"/><Relationship Id="rId7" Type="http://schemas.openxmlformats.org/officeDocument/2006/relationships/image" Target="../media/image18.emf"/><Relationship Id="rId2" Type="http://schemas.openxmlformats.org/officeDocument/2006/relationships/tags" Target="../tags/tag441.xml"/><Relationship Id="rId1" Type="http://schemas.openxmlformats.org/officeDocument/2006/relationships/vmlDrawing" Target="../drawings/vmlDrawing226.vml"/><Relationship Id="rId6" Type="http://schemas.openxmlformats.org/officeDocument/2006/relationships/image" Target="../media/image1.emf"/><Relationship Id="rId11" Type="http://schemas.openxmlformats.org/officeDocument/2006/relationships/image" Target="../media/image19.e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20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7.emf"/></Relationships>
</file>

<file path=ppt/slideLayouts/_rels/slideLayout2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44.xml"/><Relationship Id="rId7" Type="http://schemas.openxmlformats.org/officeDocument/2006/relationships/image" Target="../media/image18.emf"/><Relationship Id="rId2" Type="http://schemas.openxmlformats.org/officeDocument/2006/relationships/tags" Target="../tags/tag443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7.emf"/></Relationships>
</file>

<file path=ppt/slideLayouts/_rels/slideLayout2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46.xml"/><Relationship Id="rId7" Type="http://schemas.openxmlformats.org/officeDocument/2006/relationships/image" Target="../media/image18.emf"/><Relationship Id="rId2" Type="http://schemas.openxmlformats.org/officeDocument/2006/relationships/tags" Target="../tags/tag445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20.emf"/></Relationships>
</file>

<file path=ppt/slideLayouts/_rels/slideLayout2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48.xml"/><Relationship Id="rId7" Type="http://schemas.openxmlformats.org/officeDocument/2006/relationships/image" Target="../media/image18.emf"/><Relationship Id="rId2" Type="http://schemas.openxmlformats.org/officeDocument/2006/relationships/tags" Target="../tags/tag447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7.emf"/></Relationships>
</file>

<file path=ppt/slideLayouts/_rels/slideLayout2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50.xml"/><Relationship Id="rId7" Type="http://schemas.openxmlformats.org/officeDocument/2006/relationships/image" Target="../media/image18.emf"/><Relationship Id="rId2" Type="http://schemas.openxmlformats.org/officeDocument/2006/relationships/tags" Target="../tags/tag449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20.emf"/></Relationships>
</file>

<file path=ppt/slideLayouts/_rels/slideLayout2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52.xml"/><Relationship Id="rId7" Type="http://schemas.openxmlformats.org/officeDocument/2006/relationships/image" Target="../media/image18.emf"/><Relationship Id="rId2" Type="http://schemas.openxmlformats.org/officeDocument/2006/relationships/tags" Target="../tags/tag451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7.emf"/></Relationships>
</file>

<file path=ppt/slideLayouts/_rels/slideLayout2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54.xml"/><Relationship Id="rId7" Type="http://schemas.openxmlformats.org/officeDocument/2006/relationships/image" Target="../media/image18.emf"/><Relationship Id="rId2" Type="http://schemas.openxmlformats.org/officeDocument/2006/relationships/tags" Target="../tags/tag453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20.emf"/></Relationships>
</file>

<file path=ppt/slideLayouts/_rels/slideLayout2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56.xml"/><Relationship Id="rId7" Type="http://schemas.openxmlformats.org/officeDocument/2006/relationships/image" Target="../media/image18.emf"/><Relationship Id="rId2" Type="http://schemas.openxmlformats.org/officeDocument/2006/relationships/tags" Target="../tags/tag455.xml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7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3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58.xml"/><Relationship Id="rId7" Type="http://schemas.openxmlformats.org/officeDocument/2006/relationships/image" Target="../media/image18.emf"/><Relationship Id="rId2" Type="http://schemas.openxmlformats.org/officeDocument/2006/relationships/tags" Target="../tags/tag457.xml"/><Relationship Id="rId1" Type="http://schemas.openxmlformats.org/officeDocument/2006/relationships/vmlDrawing" Target="../drawings/vmlDrawing2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20.emf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vmlDrawing" Target="../drawings/vmlDrawing2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vmlDrawing" Target="../drawings/vmlDrawing2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2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tags" Target="../tags/tag466.xml"/><Relationship Id="rId7" Type="http://schemas.openxmlformats.org/officeDocument/2006/relationships/image" Target="../media/image7.png"/><Relationship Id="rId2" Type="http://schemas.openxmlformats.org/officeDocument/2006/relationships/tags" Target="../tags/tag465.xml"/><Relationship Id="rId1" Type="http://schemas.openxmlformats.org/officeDocument/2006/relationships/vmlDrawing" Target="../drawings/vmlDrawing2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vmlDrawing" Target="../drawings/vmlDrawing2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tags" Target="../tags/tag470.xml"/><Relationship Id="rId7" Type="http://schemas.openxmlformats.org/officeDocument/2006/relationships/image" Target="../media/image7.png"/><Relationship Id="rId2" Type="http://schemas.openxmlformats.org/officeDocument/2006/relationships/tags" Target="../tags/tag469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tags" Target="../tags/tag472.xml"/><Relationship Id="rId7" Type="http://schemas.openxmlformats.org/officeDocument/2006/relationships/image" Target="../media/image7.png"/><Relationship Id="rId2" Type="http://schemas.openxmlformats.org/officeDocument/2006/relationships/tags" Target="../tags/tag471.xml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3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png"/><Relationship Id="rId2" Type="http://schemas.openxmlformats.org/officeDocument/2006/relationships/tags" Target="../tags/tag473.xml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png"/><Relationship Id="rId2" Type="http://schemas.openxmlformats.org/officeDocument/2006/relationships/tags" Target="../tags/tag474.xml"/><Relationship Id="rId1" Type="http://schemas.openxmlformats.org/officeDocument/2006/relationships/vmlDrawing" Target="../drawings/vmlDrawing24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2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5.xml"/><Relationship Id="rId7" Type="http://schemas.microsoft.com/office/2007/relationships/hdphoto" Target="../media/hdphoto1.wdp"/><Relationship Id="rId2" Type="http://schemas.openxmlformats.org/officeDocument/2006/relationships/tags" Target="../tags/tag475.xml"/><Relationship Id="rId1" Type="http://schemas.openxmlformats.org/officeDocument/2006/relationships/vmlDrawing" Target="../drawings/vmlDrawing244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9.png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9.png"/><Relationship Id="rId2" Type="http://schemas.openxmlformats.org/officeDocument/2006/relationships/tags" Target="../tags/tag5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" Type="http://schemas.openxmlformats.org/officeDocument/2006/relationships/vmlDrawing" Target="../drawings/vmlDrawing2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0.xml"/><Relationship Id="rId7" Type="http://schemas.openxmlformats.org/officeDocument/2006/relationships/image" Target="../media/image15.emf"/><Relationship Id="rId2" Type="http://schemas.openxmlformats.org/officeDocument/2006/relationships/tags" Target="../tags/tag5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2.xml"/><Relationship Id="rId7" Type="http://schemas.openxmlformats.org/officeDocument/2006/relationships/image" Target="../media/image15.emf"/><Relationship Id="rId2" Type="http://schemas.openxmlformats.org/officeDocument/2006/relationships/tags" Target="../tags/tag6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4.xml"/><Relationship Id="rId7" Type="http://schemas.openxmlformats.org/officeDocument/2006/relationships/image" Target="../media/image15.emf"/><Relationship Id="rId2" Type="http://schemas.openxmlformats.org/officeDocument/2006/relationships/tags" Target="../tags/tag6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6.xml"/><Relationship Id="rId7" Type="http://schemas.openxmlformats.org/officeDocument/2006/relationships/image" Target="../media/image15.emf"/><Relationship Id="rId2" Type="http://schemas.openxmlformats.org/officeDocument/2006/relationships/tags" Target="../tags/tag6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image" Target="../media/image15.emf"/><Relationship Id="rId2" Type="http://schemas.openxmlformats.org/officeDocument/2006/relationships/tags" Target="../tags/tag6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5.emf"/><Relationship Id="rId2" Type="http://schemas.openxmlformats.org/officeDocument/2006/relationships/tags" Target="../tags/tag6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5.emf"/><Relationship Id="rId2" Type="http://schemas.openxmlformats.org/officeDocument/2006/relationships/tags" Target="../tags/tag7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9.png"/><Relationship Id="rId2" Type="http://schemas.openxmlformats.org/officeDocument/2006/relationships/tags" Target="../tags/tag7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6.xml"/><Relationship Id="rId7" Type="http://schemas.openxmlformats.org/officeDocument/2006/relationships/image" Target="../media/image16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8.xml"/><Relationship Id="rId7" Type="http://schemas.openxmlformats.org/officeDocument/2006/relationships/image" Target="../media/image16.emf"/><Relationship Id="rId2" Type="http://schemas.openxmlformats.org/officeDocument/2006/relationships/tags" Target="../tags/tag7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0.xml"/><Relationship Id="rId7" Type="http://schemas.openxmlformats.org/officeDocument/2006/relationships/image" Target="../media/image16.emf"/><Relationship Id="rId2" Type="http://schemas.openxmlformats.org/officeDocument/2006/relationships/tags" Target="../tags/tag7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2.xml"/><Relationship Id="rId7" Type="http://schemas.openxmlformats.org/officeDocument/2006/relationships/image" Target="../media/image16.emf"/><Relationship Id="rId2" Type="http://schemas.openxmlformats.org/officeDocument/2006/relationships/tags" Target="../tags/tag8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4.xml"/><Relationship Id="rId7" Type="http://schemas.openxmlformats.org/officeDocument/2006/relationships/image" Target="../media/image16.emf"/><Relationship Id="rId2" Type="http://schemas.openxmlformats.org/officeDocument/2006/relationships/tags" Target="../tags/tag8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6.emf"/><Relationship Id="rId2" Type="http://schemas.openxmlformats.org/officeDocument/2006/relationships/tags" Target="../tags/tag8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6.emf"/><Relationship Id="rId2" Type="http://schemas.openxmlformats.org/officeDocument/2006/relationships/tags" Target="../tags/tag8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9.png"/><Relationship Id="rId2" Type="http://schemas.openxmlformats.org/officeDocument/2006/relationships/tags" Target="../tags/tag8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2.xml"/><Relationship Id="rId7" Type="http://schemas.openxmlformats.org/officeDocument/2006/relationships/image" Target="../media/image16.emf"/><Relationship Id="rId2" Type="http://schemas.openxmlformats.org/officeDocument/2006/relationships/tags" Target="../tags/tag9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4.xml"/><Relationship Id="rId7" Type="http://schemas.openxmlformats.org/officeDocument/2006/relationships/image" Target="../media/image16.emf"/><Relationship Id="rId2" Type="http://schemas.openxmlformats.org/officeDocument/2006/relationships/tags" Target="../tags/tag9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6.xml"/><Relationship Id="rId7" Type="http://schemas.openxmlformats.org/officeDocument/2006/relationships/image" Target="../media/image16.emf"/><Relationship Id="rId2" Type="http://schemas.openxmlformats.org/officeDocument/2006/relationships/tags" Target="../tags/tag9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8.xml"/><Relationship Id="rId7" Type="http://schemas.openxmlformats.org/officeDocument/2006/relationships/image" Target="../media/image16.emf"/><Relationship Id="rId2" Type="http://schemas.openxmlformats.org/officeDocument/2006/relationships/tags" Target="../tags/tag9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0.xml"/><Relationship Id="rId7" Type="http://schemas.openxmlformats.org/officeDocument/2006/relationships/image" Target="../media/image16.emf"/><Relationship Id="rId2" Type="http://schemas.openxmlformats.org/officeDocument/2006/relationships/tags" Target="../tags/tag9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02.xml"/><Relationship Id="rId7" Type="http://schemas.openxmlformats.org/officeDocument/2006/relationships/image" Target="../media/image15.emf"/><Relationship Id="rId2" Type="http://schemas.openxmlformats.org/officeDocument/2006/relationships/tags" Target="../tags/tag10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9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6.xml"/><Relationship Id="rId7" Type="http://schemas.openxmlformats.org/officeDocument/2006/relationships/image" Target="../media/image16.emf"/><Relationship Id="rId2" Type="http://schemas.openxmlformats.org/officeDocument/2006/relationships/tags" Target="../tags/tag10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8.xml"/><Relationship Id="rId7" Type="http://schemas.openxmlformats.org/officeDocument/2006/relationships/image" Target="../media/image16.emf"/><Relationship Id="rId2" Type="http://schemas.openxmlformats.org/officeDocument/2006/relationships/tags" Target="../tags/tag10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0.xml"/><Relationship Id="rId7" Type="http://schemas.openxmlformats.org/officeDocument/2006/relationships/image" Target="../media/image16.emf"/><Relationship Id="rId2" Type="http://schemas.openxmlformats.org/officeDocument/2006/relationships/tags" Target="../tags/tag109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2.xml"/><Relationship Id="rId7" Type="http://schemas.openxmlformats.org/officeDocument/2006/relationships/image" Target="../media/image16.emf"/><Relationship Id="rId2" Type="http://schemas.openxmlformats.org/officeDocument/2006/relationships/tags" Target="../tags/tag11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4.xml"/><Relationship Id="rId7" Type="http://schemas.openxmlformats.org/officeDocument/2006/relationships/image" Target="../media/image16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6.emf"/><Relationship Id="rId2" Type="http://schemas.openxmlformats.org/officeDocument/2006/relationships/tags" Target="../tags/tag115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3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6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22.xml"/><Relationship Id="rId7" Type="http://schemas.openxmlformats.org/officeDocument/2006/relationships/image" Target="../media/image1.emf"/><Relationship Id="rId2" Type="http://schemas.openxmlformats.org/officeDocument/2006/relationships/tags" Target="../tags/tag121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4.xml"/><Relationship Id="rId7" Type="http://schemas.openxmlformats.org/officeDocument/2006/relationships/image" Target="../media/image18.emf"/><Relationship Id="rId2" Type="http://schemas.openxmlformats.org/officeDocument/2006/relationships/tags" Target="../tags/tag12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9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6.xml"/><Relationship Id="rId7" Type="http://schemas.openxmlformats.org/officeDocument/2006/relationships/image" Target="../media/image18.emf"/><Relationship Id="rId2" Type="http://schemas.openxmlformats.org/officeDocument/2006/relationships/tags" Target="../tags/tag12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7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8.xml"/><Relationship Id="rId7" Type="http://schemas.openxmlformats.org/officeDocument/2006/relationships/image" Target="../media/image18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11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7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30.xml"/><Relationship Id="rId7" Type="http://schemas.openxmlformats.org/officeDocument/2006/relationships/image" Target="../media/image18.emf"/><Relationship Id="rId2" Type="http://schemas.openxmlformats.org/officeDocument/2006/relationships/tags" Target="../tags/tag12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7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32.xml"/><Relationship Id="rId7" Type="http://schemas.openxmlformats.org/officeDocument/2006/relationships/image" Target="../media/image18.emf"/><Relationship Id="rId2" Type="http://schemas.openxmlformats.org/officeDocument/2006/relationships/tags" Target="../tags/tag13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0.emf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34.xml"/><Relationship Id="rId7" Type="http://schemas.openxmlformats.org/officeDocument/2006/relationships/image" Target="../media/image18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7.emf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36.xml"/><Relationship Id="rId7" Type="http://schemas.openxmlformats.org/officeDocument/2006/relationships/image" Target="../media/image18.emf"/><Relationship Id="rId2" Type="http://schemas.openxmlformats.org/officeDocument/2006/relationships/tags" Target="../tags/tag135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0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38.xml"/><Relationship Id="rId7" Type="http://schemas.openxmlformats.org/officeDocument/2006/relationships/image" Target="../media/image18.emf"/><Relationship Id="rId2" Type="http://schemas.openxmlformats.org/officeDocument/2006/relationships/tags" Target="../tags/tag13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7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40.xml"/><Relationship Id="rId7" Type="http://schemas.openxmlformats.org/officeDocument/2006/relationships/image" Target="../media/image18.emf"/><Relationship Id="rId2" Type="http://schemas.openxmlformats.org/officeDocument/2006/relationships/tags" Target="../tags/tag139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0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42.xml"/><Relationship Id="rId7" Type="http://schemas.openxmlformats.org/officeDocument/2006/relationships/image" Target="../media/image18.emf"/><Relationship Id="rId2" Type="http://schemas.openxmlformats.org/officeDocument/2006/relationships/tags" Target="../tags/tag141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7.emf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44.xml"/><Relationship Id="rId7" Type="http://schemas.openxmlformats.org/officeDocument/2006/relationships/image" Target="../media/image18.emf"/><Relationship Id="rId2" Type="http://schemas.openxmlformats.org/officeDocument/2006/relationships/tags" Target="../tags/tag14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0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52.xml"/><Relationship Id="rId7" Type="http://schemas.openxmlformats.org/officeDocument/2006/relationships/image" Target="../media/image7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56.xml"/><Relationship Id="rId7" Type="http://schemas.openxmlformats.org/officeDocument/2006/relationships/image" Target="../media/image7.png"/><Relationship Id="rId2" Type="http://schemas.openxmlformats.org/officeDocument/2006/relationships/tags" Target="../tags/tag155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58.xml"/><Relationship Id="rId7" Type="http://schemas.openxmlformats.org/officeDocument/2006/relationships/image" Target="../media/image7.png"/><Relationship Id="rId2" Type="http://schemas.openxmlformats.org/officeDocument/2006/relationships/tags" Target="../tags/tag15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160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161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9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7.xml"/><Relationship Id="rId7" Type="http://schemas.openxmlformats.org/officeDocument/2006/relationships/image" Target="../media/image5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3B85A7-0125-2847-BF60-B78467EE3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07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1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9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17 September, 2020</a:t>
            </a:fld>
            <a:endParaRPr lang="en-GB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3B85A7-0125-2847-BF60-B78467EE3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5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17 September, 2020</a:t>
            </a:fld>
            <a:endParaRPr lang="en-GB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9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9551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12445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207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7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96046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95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0FC6D31B-8418-47E2-BEC8-4C4D884A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391671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n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09EBE8-0C7E-4ABF-B776-8E09915DB959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3F05E0D-3D04-4017-9808-762862E50409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D65DF1D-0D1A-471B-8283-644A0E829D66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55CF31FB-0777-4002-8B91-D7D7686039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E6B0BDD-2859-4F0A-A7E1-A44BEFADC1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5A26E8D-D486-4A59-828C-BE9E51CDB5D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/TEXT OF THE SLIDE</a:t>
            </a:r>
          </a:p>
        </p:txBody>
      </p:sp>
    </p:spTree>
    <p:extLst>
      <p:ext uri="{BB962C8B-B14F-4D97-AF65-F5344CB8AC3E}">
        <p14:creationId xmlns:p14="http://schemas.microsoft.com/office/powerpoint/2010/main" val="641494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306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44FFDEA7-E33B-4F69-A94F-C24D4C06C36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55EF3A58-D397-4CE4-A40D-2D27231A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7E7F813-4752-4D6D-9FC9-975E797C55B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34421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921506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80206" y="3287"/>
            <a:ext cx="1184620" cy="2646878"/>
          </a:xfrm>
        </p:spPr>
        <p:txBody>
          <a:bodyPr wrap="none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3360750"/>
            <a:ext cx="7551996" cy="1288623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5100390"/>
            <a:ext cx="7551996" cy="400110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46102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3B85A7-0125-2847-BF60-B78467EE3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5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144113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20" name="Graphique 8">
            <a:extLst>
              <a:ext uri="{FF2B5EF4-FFF2-40B4-BE49-F238E27FC236}">
                <a16:creationId xmlns:a16="http://schemas.microsoft.com/office/drawing/2014/main" id="{45E8C3F4-2490-401C-BFA7-37816AAE0F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D1EEABA1-A797-42A3-88FC-A0BE2A9BB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E0CC66F-2823-4F24-845C-C4CBB5EDF45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29064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21" name="Graphique 8">
            <a:extLst>
              <a:ext uri="{FF2B5EF4-FFF2-40B4-BE49-F238E27FC236}">
                <a16:creationId xmlns:a16="http://schemas.microsoft.com/office/drawing/2014/main" id="{18AF53AA-F64F-40A2-BA18-E39CF0E6D6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99124B2E-7D5F-43EA-BA8E-51CF5BE916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F420F713-7CBA-4B47-8081-8B5D8C3FEF7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427989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 &amp; green li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6E579EA-91DA-4593-8EE7-8C7BD8E9B3C4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9F1B386-0FAE-41CE-A984-7AA20FB08BC9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0DDFB2-256F-44A1-BD31-110E23E23F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786" y="5926944"/>
            <a:ext cx="11382428" cy="203133"/>
          </a:xfrm>
        </p:spPr>
        <p:txBody>
          <a:bodyPr wrap="square" lIns="180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7EC617-99AC-4619-A3E2-03F03BE503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AC638226-1503-4686-A47D-719DAE7E1E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A7D057F7-5350-4EA2-9720-F7C82D8742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0484B6EF-AF21-476B-9A05-614E9257A12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1DD0896-E435-45AB-A276-C01A7737A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762592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8">
          <p15:clr>
            <a:srgbClr val="F26B43"/>
          </p15:clr>
        </p15:guide>
        <p15:guide id="5" orient="horz" pos="1040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66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25246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C67592C2-0DB8-4942-A571-6655A988B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3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64856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418BE7AA-B05F-40FC-BE65-334D5A780A5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8E28A143-6AE4-4026-8B3B-9C8721F934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60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448DD5-93B4-4A86-B5D7-CD4057F615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580420-D108-4DFA-B447-3503E53C92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215690-EA4B-4816-B47C-BFB80C4C015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90A67-975F-482E-9AB6-7B0ED64C41F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512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9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485826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03FBAD7D-854D-404C-B8B3-4E2C7D8E19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C22739F-880B-4A8D-A44A-FA27E469B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038926-763C-48F5-9721-AE1BAF188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17453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5266C08B-2F7E-4F8B-BF8E-E61C11C088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E0DAD37-9E91-4CB5-BBFB-D7D0AE68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FFA1AA5-BD0A-4DA2-B673-FFA69DD82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FF24FD81-7B55-4044-B852-C1B3DF92D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B9B9ED51-C446-4AC1-B24E-06FFE95D92F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E12D94-276B-4046-B3E1-AA0B7ECE7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586408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F221F3-455A-4503-86BF-647C6BFB6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603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 with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F221F3-455A-4503-86BF-647C6BFB6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1F374AA6-28F4-41FD-A410-764242D207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2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50B9D53-EB0D-4D50-9A03-24095E62A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85048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 with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38BA5899-CDBB-42D8-BFCD-64F5857EFC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0319CC48-B0CA-4682-86EB-D878921F8F3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FEB6BD6-1F6B-4CDA-A8BD-7B9947B8A3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35796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A3E362D2-078D-4128-B488-B68D1D62549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49049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with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5A248F93-3019-4CAF-B706-E2441D4F541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486936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7D382778-4BBE-4E08-86E4-7B7315AC1A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A150D9F-19CF-41D5-863B-7F91F1AB7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2C66637-89A9-4034-A3B9-5E2458610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1F9D6FB-8DB3-4379-851A-D7F19062A2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DCF342B-275C-4A27-A66D-2820075198A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7377B4-5609-49EE-8F95-1C8A59DF90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5614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3E2F2A02-19F4-4543-A149-7BA6112B4E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3A83716A-3280-4F1F-A538-84B68BE70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37237CF-7891-41A0-8496-C3B641A44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EA13E63A-DB9A-4943-94F5-7D1662AF82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F25B436-5E52-4A56-8F65-3680B6E8DD4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1403F2-4414-4234-BC39-C68A3C040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932670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CRE Post Testing Offer 2020</a:t>
            </a:r>
          </a:p>
        </p:txBody>
      </p:sp>
    </p:spTree>
    <p:extLst>
      <p:ext uri="{BB962C8B-B14F-4D97-AF65-F5344CB8AC3E}">
        <p14:creationId xmlns:p14="http://schemas.microsoft.com/office/powerpoint/2010/main" val="13846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1135A29-83DC-4483-B5FF-BA7A26B48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42281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 with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1135A29-83DC-4483-B5FF-BA7A26B48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5E3D423D-34E1-4BDE-8374-98A2C452E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9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8BDCCF6-F619-4F6E-8F2B-C4DA9F231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90434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 with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8BDCCF6-F619-4F6E-8F2B-C4DA9F231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6D1337EB-DEA5-4E68-BE59-E3A0603AE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F9606CDD-74E8-4C9E-BCA3-937206DAC0A3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6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032083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with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129468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D89E5884-F1A8-4E0D-9234-BB2A7C6AA4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F3B4695-392F-4D5E-A21D-D31873D40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18C64AC-1412-4DDD-9F43-C2EF05192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3E3C24A-2205-49DD-8B09-37A94D1654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D391BA41-15A6-4B3E-AA8F-038F30517DC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749402-7B23-4B7E-B9FD-7CAE1CA86F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207238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2513B4C4-9B08-40EC-B04E-201CA7DE43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AFC4AA-0C36-4C10-8687-BEDF59DC2D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6971712-3753-4718-88F2-399AFD21B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F3ECF30-253F-41F7-AE85-6ED0B962BF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EBE9D903-93C1-4E77-A737-5DA411D2FA9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4E21DDE-C5A0-4A10-8DBA-9017D164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00290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492C6-FFE2-4A64-A953-436559870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72820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 with 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492C6-FFE2-4A64-A953-436559870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CC03A1B-8149-4249-BC87-D1342F48BC4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53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207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7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2423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A73578C-E463-4003-8A18-1D881A90D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806139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 with 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A73578C-E463-4003-8A18-1D881A90D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AF1B7B1-87E0-46A4-AA07-C1063E54C3AD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18811E3C-6550-477D-B750-990B471D9E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48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_Green Bg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73054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581EAD-818C-45A4-80FE-963E44E24C9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04786" y="2001973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61D6C5-C10B-443C-B2FA-9D56B1984C7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388920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4CE33-0AF2-4D70-9BF6-B1EE278ACE92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9357188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1091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437C81F6-288B-4CD6-8434-31E0562958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7927E3E-1782-4A07-BD59-371C4D8227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4B8D39-A21D-4C23-9BB3-0812B9F0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F763B716-FDA1-4D3C-824D-1B00864184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9679F60-0A60-49CD-A33B-A0143C31A6D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CD4711-4D41-4B4B-B260-0ED56BC260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2549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668B2CFD-22F1-4431-AF94-F5F28A5873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6BACE50-F370-4AF7-A623-EFA8E8D0F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160477B-743B-492A-BC15-89FE6D09C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77A23A92-4733-4D64-9578-199845FA40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2143B5D6-D335-415F-ABD0-9712884C01B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DA76F43-5248-440F-A481-AE3424C90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053423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F73D43-A7D3-4516-ABE8-FE463CC621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6611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 with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F73D43-A7D3-4516-ABE8-FE463CC621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3DB9D5B-DC75-428B-A756-12D2B3B1611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0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8D919A-4DF1-46CD-A2AE-41E585FD8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800791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 with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8D919A-4DF1-46CD-A2AE-41E585FD8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983523C1-7153-4692-B90B-65F30FC43340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68E2FD7F-148A-4626-93A8-57B0F05B1379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6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81262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03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0FC6D31B-8418-47E2-BEC8-4C4D884A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01846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with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77621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41550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14700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 marL="542925" indent="0">
              <a:buNone/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-Third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562780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1A62086C-76E4-4718-9B87-7C2FB483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F85B39E-ADE6-4814-B538-973092E927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CE6EC93-06F2-4F91-965C-189C479505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F78CE628-C138-44AB-BF90-4CD6DCBF6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683BE0B-F7A1-470B-9F10-E4277EE351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4171E4E7-27E3-4CAE-8117-8B0985E32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F196C90-BFA5-4EB1-809E-257C96ED6B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BA8D7796-2153-4B06-BE09-A751E28741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720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FFF7EE1B-7DB4-488B-B26D-A38B11675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6518655-1BBA-4FB9-A1A1-87676ECAF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634DFA4-CD88-4C57-A92C-47493D245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09285BF7-E824-44DC-8939-2EEDF8EAB5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7EA390A2-E2D4-4D20-BDB9-C874325BA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1564D801-B0E6-43C3-8B94-0E89FD9610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461F3D26-7698-4382-817D-06AE9A8CDF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611E923-D3EE-49B7-A936-85891DEA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37A373E-B0C6-4A3A-88BD-3C093DFFB91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0BDAA492-5340-46F7-A09D-5F68BE925A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8EDA2254-B51E-42A4-9F98-3E60FD4D7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78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BBBE71-038F-47FD-AA2F-DDF7087FA8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019C832B-ADC5-4655-A9BB-B9E27C49A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33B8FF24-5350-4358-8A61-01E632CBA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F6A611CF-4A0C-414F-97D1-05D2E00D9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4D079C5-56C5-4829-9279-B9D159053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A8B2B706-3906-4253-B6DB-A7C2AFD16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829361D3-585B-4494-AC11-E01E8991D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46550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 on the slide </a:t>
            </a:r>
            <a:br>
              <a:rPr lang="en-GB"/>
            </a:br>
            <a:r>
              <a:rPr lang="en-GB"/>
              <a:t>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432D91E9-DE40-4B4D-9E1B-9DBA866F33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1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4D161E9A-7872-4440-9E61-28B41BBA4C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CBF43B31-2F37-4F9B-ABAB-B30C401656C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29B91B6C-BAB5-4232-87EA-0EA2E4093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54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645492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15C157A-6F74-44A8-9785-4A8F9335C0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3F60031-8B36-438E-A717-35784DD2D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2942971D-C98D-4428-A689-9423825AAD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A6334CC9-1D70-4436-83AA-B17CBD5931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0EA07A4-D40F-47BA-8114-083CB3AD1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648F2B2-21C5-4074-BA28-735D9BA02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368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8AD0E370-DCF9-49CD-9EA7-8B8AC3624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AFF2D8-1A9C-44B0-9198-6142941FCD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3D7F208-6D50-442A-A3BA-61611E5E8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E8F2F6B4-2140-44C5-A120-32F8342665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CF7206F-481C-4380-B8D3-416C8CFAAA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48E232D-A901-4275-8D27-BF6BBBAB33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4D521F1-2193-411F-B113-AC0566A25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39E588EC-DE9F-4E69-916F-F600E76412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n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09EBE8-0C7E-4ABF-B776-8E09915DB959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3F05E0D-3D04-4017-9808-762862E50409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D65DF1D-0D1A-471B-8283-644A0E829D66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55CF31FB-0777-4002-8B91-D7D76860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E6B0BDD-2859-4F0A-A7E1-A44BEFADC1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5A26E8D-D486-4A59-828C-BE9E51CDB5D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/TEXT OF THE SLIDE</a:t>
            </a:r>
          </a:p>
        </p:txBody>
      </p:sp>
    </p:spTree>
    <p:extLst>
      <p:ext uri="{BB962C8B-B14F-4D97-AF65-F5344CB8AC3E}">
        <p14:creationId xmlns:p14="http://schemas.microsoft.com/office/powerpoint/2010/main" val="116426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306">
          <p15:clr>
            <a:srgbClr val="A4A3A4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3E82CFB-97D6-45D7-BADA-9AB9D0483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BFDAFBE7-77A0-416D-9494-5416435885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4582077-3607-4624-94EF-42536719D7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0D64E5F-2B42-446B-9608-5610CA2AC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FDFF29E-822C-437E-B6C9-C13E38631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E1DAEB-5F78-44FD-A2AD-EF997D472D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C504288-9A20-4118-B47D-A6EBD7BD1D8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EC5596AD-B23F-45D5-9FA4-416451B248F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8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340DE3B-4ADD-48BE-BCE6-7FE7A77863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97201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 marL="758825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D3FC135-82C8-4A96-888D-AB8CE8961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738517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5ACA36-D848-4F29-92F9-47321029F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42109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E6DE7D-0FB2-4B25-A7F7-95C4D06B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440714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7DF1024-681A-4B64-B209-B8AE20F4C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0156DF7-56BC-40D5-8DA8-2F22C6D86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50AD626-E7A4-427F-9A3F-B6A6BA21F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9AA2E6C-EBCE-4B97-AB00-23968A3265E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7C93FA-7D2C-4658-80E0-B891EA08A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8013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tx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9A5C51-135A-4539-8A83-F2DE50C1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39023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A038897-2792-4479-8EAB-9A8ABDE74F32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CFD5B3-64F4-4C51-A672-EBE746780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9295A6-576A-454D-9A3A-87177768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071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B5EE29BA-2D73-4E72-A1CA-6B221F770E63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7E82261-878F-41AC-82EB-D8EEDA8D4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6276F45-0CAF-4CAB-9066-CAABA52E2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CFA5C14-C9CA-4FFB-9083-AE890C41C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4126967-78A5-497D-A140-B29A3E7B9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8B07116-5D1F-4AA7-9788-74A3139F7BB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65754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CF658DAE-7146-4BB8-8107-92D632B4B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43575F-7025-4100-95D8-AB5D8B99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46F594-BA66-4464-A354-77BE6FF12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843EEE-85CE-4470-99A7-7C858A823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71156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44FFDEA7-E33B-4F69-A94F-C24D4C06C3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55EF3A58-D397-4CE4-A40D-2D27231A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7E7F813-4752-4D6D-9FC9-975E797C55B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24360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7028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94576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C8FF2AF-06A0-4B8B-9C11-55AAD938CF0A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BA67531-D311-47B7-B960-48B899E690DC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26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2F8C33B5-002C-4EF1-B673-4461C926FCC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A95AE8C0-70B8-4713-90A9-411938A16F46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98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2D6908-8D7A-4CE7-9DE7-6E0F205FA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 OF THE SLIDE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24ADEA99-782B-4EA9-8B50-5C36455F7E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C65FA57-AC6F-4E7C-BFE5-E8B5F9BC459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94C1CDE-19D4-4D84-B267-37EEF280E7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9033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71784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30842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46EDFA8F-1089-4EDE-804F-C8EEA747D94B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E1FE6121-B033-48ED-8125-9D7B1EB9D18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3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07307D6C-CFED-478A-8521-38542B995C3C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38E10114-9C0F-4DDB-BF6F-27B651727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3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sua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DEEBD65F-9282-4B5F-A1DF-2D1CD3CF804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92DC38E2-6433-425A-AC4B-48625A6E88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D5B047C5-121C-4653-820B-DD6B2F6EE1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6EB8C-2615-4D88-8541-9EF352E77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D9D196F0-E493-49D2-9F1C-A192712DF1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DA3D5A4-C7A8-4D4E-87EB-5E1B7984273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0063D2-D9CA-443F-8ADD-8084E6CAF0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76979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  <p15:guide id="6" pos="3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73623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04555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55BB120-DEC8-4862-A749-F95DCFBBD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884DC4C2-9D2C-4842-A411-C033169099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0203216-1526-40D8-82F2-453F753FA3DB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B73FA08-BEBA-4849-818A-CAA0CE59A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61070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9EA477-4D96-4C94-A268-87C2D94F08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33725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1672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FDE419E-CB0C-43DC-A5A5-526480C8B1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7681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1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69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15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B9C8AA-305A-4586-B066-7FD90B345C8E}"/>
              </a:ext>
            </a:extLst>
          </p:cNvPr>
          <p:cNvSpPr txBox="1"/>
          <p:nvPr userDrawn="1"/>
        </p:nvSpPr>
        <p:spPr>
          <a:xfrm>
            <a:off x="613347" y="2014987"/>
            <a:ext cx="2628292" cy="1116124"/>
          </a:xfrm>
          <a:prstGeom prst="rect">
            <a:avLst/>
          </a:prstGeom>
          <a:solidFill>
            <a:schemeClr val="tx2"/>
          </a:solidFill>
        </p:spPr>
        <p:txBody>
          <a:bodyPr wrap="square" lIns="180000" rIns="180000" rtlCol="0">
            <a:noAutofit/>
          </a:bodyPr>
          <a:lstStyle/>
          <a:p>
            <a:pPr algn="ctr"/>
            <a:r>
              <a:rPr lang="fr-FR" sz="7200" b="1">
                <a:solidFill>
                  <a:schemeClr val="bg1"/>
                </a:solidFill>
                <a:latin typeface="+mn-lt"/>
              </a:rPr>
              <a:t>YOU</a:t>
            </a:r>
          </a:p>
        </p:txBody>
      </p:sp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74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9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79F638-3664-4A3D-B3CC-1AE9AB09B32C}"/>
              </a:ext>
            </a:extLst>
          </p:cNvPr>
          <p:cNvSpPr/>
          <p:nvPr userDrawn="1"/>
        </p:nvSpPr>
        <p:spPr>
          <a:xfrm>
            <a:off x="613347" y="2022491"/>
            <a:ext cx="2628292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3FDBA7-5D27-421C-85B6-3FA82D4FF202}"/>
              </a:ext>
            </a:extLst>
          </p:cNvPr>
          <p:cNvGrpSpPr/>
          <p:nvPr userDrawn="1"/>
        </p:nvGrpSpPr>
        <p:grpSpPr>
          <a:xfrm>
            <a:off x="697167" y="1903445"/>
            <a:ext cx="2376783" cy="1354217"/>
            <a:chOff x="794460" y="1664804"/>
            <a:chExt cx="2376783" cy="1354217"/>
          </a:xfrm>
        </p:grpSpPr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6DBE849B-11CF-4A64-8448-70B62EB6CF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4460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Y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A243C84E-50CC-4C5F-B7D5-5A14645EA4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0687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O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DE2360C-0138-43FB-88B6-A916D5FF6C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18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U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436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7257" y="465138"/>
            <a:ext cx="2800351" cy="2800351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/>
          <a:lstStyle>
            <a:lvl1pPr>
              <a:defRPr lang="id-ID" sz="1000"/>
            </a:lvl1pPr>
          </a:lstStyle>
          <a:p>
            <a:pPr marL="0" lvl="0" indent="0">
              <a:buNone/>
            </a:pPr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7257" y="3491367"/>
            <a:ext cx="2800351" cy="2800351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/>
          <a:lstStyle>
            <a:lvl1pPr>
              <a:defRPr lang="id-ID" sz="1000"/>
            </a:lvl1pPr>
          </a:lstStyle>
          <a:p>
            <a:pPr marL="0" lvl="0" indent="0">
              <a:buNone/>
            </a:pPr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50571" y="465138"/>
            <a:ext cx="2800351" cy="2800351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/>
          <a:lstStyle>
            <a:lvl1pPr>
              <a:defRPr lang="id-ID" sz="1000"/>
            </a:lvl1pPr>
          </a:lstStyle>
          <a:p>
            <a:pPr marL="0" lvl="0" indent="0">
              <a:buNone/>
            </a:pPr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50571" y="3491367"/>
            <a:ext cx="2800351" cy="2800351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/>
          <a:lstStyle>
            <a:lvl1pPr>
              <a:defRPr lang="id-ID" sz="1000"/>
            </a:lvl1pPr>
          </a:lstStyle>
          <a:p>
            <a:pPr marL="0" lvl="0" indent="0">
              <a:buNone/>
            </a:pPr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91EA78C-E4D1-3640-A451-3B6DC4123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8786" y="6167180"/>
            <a:ext cx="44501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D7FF7-D76D-C841-BE80-F4A496FAD101}"/>
              </a:ext>
            </a:extLst>
          </p:cNvPr>
          <p:cNvSpPr/>
          <p:nvPr userDrawn="1"/>
        </p:nvSpPr>
        <p:spPr>
          <a:xfrm>
            <a:off x="0" y="0"/>
            <a:ext cx="1378634" cy="177656"/>
          </a:xfrm>
          <a:prstGeom prst="rect">
            <a:avLst/>
          </a:prstGeom>
          <a:solidFill>
            <a:srgbClr val="60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61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6ED3-D902-460F-A991-92A34477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820"/>
            <a:ext cx="10515600" cy="4247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en-US" sz="2400">
                <a:solidFill>
                  <a:schemeClr val="tx2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1C5EAB0-801F-1842-B5DE-FAC281778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8786" y="6167180"/>
            <a:ext cx="44501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5DDFE-E15D-7B4A-9CA2-7DD6A5265661}"/>
              </a:ext>
            </a:extLst>
          </p:cNvPr>
          <p:cNvSpPr/>
          <p:nvPr userDrawn="1"/>
        </p:nvSpPr>
        <p:spPr>
          <a:xfrm>
            <a:off x="0" y="0"/>
            <a:ext cx="1378634" cy="177656"/>
          </a:xfrm>
          <a:prstGeom prst="rect">
            <a:avLst/>
          </a:prstGeom>
          <a:solidFill>
            <a:srgbClr val="60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20" name="Graphique 8">
            <a:extLst>
              <a:ext uri="{FF2B5EF4-FFF2-40B4-BE49-F238E27FC236}">
                <a16:creationId xmlns:a16="http://schemas.microsoft.com/office/drawing/2014/main" id="{45E8C3F4-2490-401C-BFA7-37816AAE0F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D1EEABA1-A797-42A3-88FC-A0BE2A9BB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E0CC66F-2823-4F24-845C-C4CBB5EDF45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819676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1C5EAB0-801F-1842-B5DE-FAC281778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8786" y="6167180"/>
            <a:ext cx="44501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5DDFE-E15D-7B4A-9CA2-7DD6A5265661}"/>
              </a:ext>
            </a:extLst>
          </p:cNvPr>
          <p:cNvSpPr/>
          <p:nvPr userDrawn="1"/>
        </p:nvSpPr>
        <p:spPr>
          <a:xfrm>
            <a:off x="0" y="0"/>
            <a:ext cx="1378634" cy="177656"/>
          </a:xfrm>
          <a:prstGeom prst="rect">
            <a:avLst/>
          </a:prstGeom>
          <a:solidFill>
            <a:srgbClr val="60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31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4B25A6-C08A-B647-BAEE-36056353B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49977"/>
            <a:ext cx="3429000" cy="47222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8A30B69-E6BF-CC44-A324-C5FE2E27F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7200" y="1449976"/>
            <a:ext cx="3429000" cy="47222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B7F1DA-E7EE-D845-87FE-F048B172FA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96200" y="0"/>
            <a:ext cx="4495800" cy="6858000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6858000 h 6858000"/>
              <a:gd name="connsiteX3" fmla="*/ 1354668 w 4495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6858000"/>
                </a:lnTo>
                <a:lnTo>
                  <a:pt x="135466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6A4590E-4B09-884D-9CE7-7AC44BBB83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685800"/>
            <a:ext cx="7086600" cy="7641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800" b="1" i="0">
                <a:solidFill>
                  <a:schemeClr val="tx1"/>
                </a:solidFill>
                <a:latin typeface="Montserrat Black" pitchFamily="2" charset="77"/>
                <a:cs typeface="Arial Black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86B540-ED6A-4042-BF78-F1505D666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85800"/>
            <a:ext cx="10972800" cy="7641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800" b="1" i="0">
                <a:solidFill>
                  <a:schemeClr val="tx1"/>
                </a:solidFill>
                <a:latin typeface="Montserrat Black" pitchFamily="2" charset="77"/>
                <a:cs typeface="Arial Black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4B25A6-C08A-B647-BAEE-36056353B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49977"/>
            <a:ext cx="10972800" cy="47222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8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4B25A6-C08A-B647-BAEE-36056353B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49977"/>
            <a:ext cx="5257800" cy="47222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780C384-FBDE-5949-BF6D-106834E5D7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2" y="1449977"/>
            <a:ext cx="5257800" cy="47222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lnSpc>
                <a:spcPct val="130000"/>
              </a:lnSpc>
              <a:defRPr b="0" i="0">
                <a:solidFill>
                  <a:schemeClr val="tx2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lnSpc>
                <a:spcPct val="130000"/>
              </a:lnSpc>
              <a:defRPr b="0" i="0">
                <a:solidFill>
                  <a:schemeClr val="accent2"/>
                </a:solidFill>
                <a:latin typeface="Montserrat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7EC3DD2-34CF-5B4E-AB78-2E320DABA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685800"/>
            <a:ext cx="10972800" cy="7641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800" b="1" i="0">
                <a:solidFill>
                  <a:schemeClr val="tx1"/>
                </a:solidFill>
                <a:latin typeface="Montserrat Black" pitchFamily="2" charset="77"/>
                <a:cs typeface="Arial Black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3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AS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135" y="722494"/>
            <a:ext cx="11253466" cy="614592"/>
          </a:xfrm>
        </p:spPr>
        <p:txBody>
          <a:bodyPr/>
          <a:lstStyle>
            <a:lvl1pPr>
              <a:defRPr sz="3994" baseline="0"/>
            </a:lvl1pPr>
          </a:lstStyle>
          <a:p>
            <a:r>
              <a:rPr lang="en-US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1254836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188401-FAD0-4694-BF5A-3988D6682CDD}"/>
              </a:ext>
            </a:extLst>
          </p:cNvPr>
          <p:cNvSpPr/>
          <p:nvPr userDrawn="1"/>
        </p:nvSpPr>
        <p:spPr bwMode="auto">
          <a:xfrm>
            <a:off x="10172700" y="105508"/>
            <a:ext cx="1837592" cy="64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32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BB01C75-5ADB-CC4B-9356-749F7DC700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000" y="331098"/>
            <a:ext cx="11548695" cy="623059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BE020-DEEA-4DA2-BA5D-2788B400D92F}"/>
              </a:ext>
            </a:extLst>
          </p:cNvPr>
          <p:cNvSpPr/>
          <p:nvPr userDrawn="1"/>
        </p:nvSpPr>
        <p:spPr bwMode="auto">
          <a:xfrm>
            <a:off x="9100038" y="6251331"/>
            <a:ext cx="2066193" cy="43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32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250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6ED3-D902-460F-A991-92A34477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417" y="1267097"/>
            <a:ext cx="36009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24EE3F8-746C-4FCA-A593-268AB41F00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3508" y="1219201"/>
            <a:ext cx="6186119" cy="391885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7668C18-561D-FF4F-BAD1-8021EAB9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8787" y="6167180"/>
            <a:ext cx="445013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, 0 column">
    <p:bg>
      <p:bgPr>
        <a:gradFill>
          <a:gsLst>
            <a:gs pos="0">
              <a:schemeClr val="accent1"/>
            </a:gs>
            <a:gs pos="100000">
              <a:schemeClr val="accent6">
                <a:lumMod val="1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C22739F-880B-4A8D-A44A-FA27E469B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5" y="1368596"/>
            <a:ext cx="11382427" cy="353943"/>
          </a:xfrm>
          <a:noFill/>
        </p:spPr>
        <p:txBody>
          <a:bodyPr wrap="squar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D6AF2-1B25-8241-B7EA-93BFBB3513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3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06194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0FC6D31B-8418-47E2-BEC8-4C4D884A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46615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444138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21" name="Graphique 8">
            <a:extLst>
              <a:ext uri="{FF2B5EF4-FFF2-40B4-BE49-F238E27FC236}">
                <a16:creationId xmlns:a16="http://schemas.microsoft.com/office/drawing/2014/main" id="{18AF53AA-F64F-40A2-BA18-E39CF0E6D6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99124B2E-7D5F-43EA-BA8E-51CF5BE916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F420F713-7CBA-4B47-8081-8B5D8C3FEF7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264813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811313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err="1"/>
              <a:t>Cliquez</a:t>
            </a:r>
            <a:r>
              <a:rPr lang="en-GB"/>
              <a:t> pour modifier les styles du </a:t>
            </a:r>
            <a:r>
              <a:rPr lang="en-GB" err="1"/>
              <a:t>texte</a:t>
            </a:r>
            <a:r>
              <a:rPr lang="en-GB"/>
              <a:t> du masque</a:t>
            </a:r>
          </a:p>
          <a:p>
            <a:pPr lvl="1"/>
            <a:r>
              <a:rPr lang="en-GB" err="1"/>
              <a:t>Deuxième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Troisième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3" name="Cadre 22">
            <a:extLst>
              <a:ext uri="{FF2B5EF4-FFF2-40B4-BE49-F238E27FC236}">
                <a16:creationId xmlns:a16="http://schemas.microsoft.com/office/drawing/2014/main" id="{A6E5563B-23BC-4408-B9D4-58AD99313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ED187A8-F999-40E8-90EB-093733CC6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1368596"/>
            <a:ext cx="2311063" cy="353943"/>
          </a:xfrm>
          <a:solidFill>
            <a:schemeClr val="tx2"/>
          </a:solidFill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474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6A89F2A7-85CF-443A-9A03-D2C9856F3D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2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- 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20353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67"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67"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67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67"/>
            </a:lvl1pPr>
            <a:lvl2pPr marL="0" lvl="1" indent="0" algn="r" rtl="0">
              <a:spcBef>
                <a:spcPts val="0"/>
              </a:spcBef>
              <a:buNone/>
              <a:defRPr sz="1467"/>
            </a:lvl2pPr>
            <a:lvl3pPr marL="0" lvl="2" indent="0" algn="r" rtl="0">
              <a:spcBef>
                <a:spcPts val="0"/>
              </a:spcBef>
              <a:buNone/>
              <a:defRPr sz="1467"/>
            </a:lvl3pPr>
            <a:lvl4pPr marL="0" lvl="3" indent="0" algn="r" rtl="0">
              <a:spcBef>
                <a:spcPts val="0"/>
              </a:spcBef>
              <a:buNone/>
              <a:defRPr sz="1467"/>
            </a:lvl4pPr>
            <a:lvl5pPr marL="0" lvl="4" indent="0" algn="r" rtl="0">
              <a:spcBef>
                <a:spcPts val="0"/>
              </a:spcBef>
              <a:buNone/>
              <a:defRPr sz="1467"/>
            </a:lvl5pPr>
            <a:lvl6pPr marL="0" lvl="5" indent="0" algn="r" rtl="0">
              <a:spcBef>
                <a:spcPts val="0"/>
              </a:spcBef>
              <a:buNone/>
              <a:defRPr sz="1467"/>
            </a:lvl6pPr>
            <a:lvl7pPr marL="0" lvl="6" indent="0" algn="r" rtl="0">
              <a:spcBef>
                <a:spcPts val="0"/>
              </a:spcBef>
              <a:buNone/>
              <a:defRPr sz="1467"/>
            </a:lvl7pPr>
            <a:lvl8pPr marL="0" lvl="7" indent="0" algn="r" rtl="0">
              <a:spcBef>
                <a:spcPts val="0"/>
              </a:spcBef>
              <a:buNone/>
              <a:defRPr sz="1467"/>
            </a:lvl8pPr>
            <a:lvl9pPr marL="0" lvl="8" indent="0" algn="r" rtl="0">
              <a:spcBef>
                <a:spcPts val="0"/>
              </a:spcBef>
              <a:buNone/>
              <a:defRPr sz="1467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85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5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3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535042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51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11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3B85A7-0125-2847-BF60-B78467EE3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23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75C7A91-CC93-4B69-84A3-D6E6299E1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91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29">
          <p15:clr>
            <a:srgbClr val="F26B43"/>
          </p15:clr>
        </p15:guide>
        <p15:guide id="4" orient="horz" pos="1888">
          <p15:clr>
            <a:srgbClr val="F26B43"/>
          </p15:clr>
        </p15:guide>
        <p15:guide id="5" orient="horz" pos="3317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47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64092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85903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80572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9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207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7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500875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7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0FC6D31B-8418-47E2-BEC8-4C4D884A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92474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n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09EBE8-0C7E-4ABF-B776-8E09915DB959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3F05E0D-3D04-4017-9808-762862E50409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D65DF1D-0D1A-471B-8283-644A0E829D66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55CF31FB-0777-4002-8B91-D7D76860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E6B0BDD-2859-4F0A-A7E1-A44BEFADC1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5A26E8D-D486-4A59-828C-BE9E51CDB5D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/TEXT OF THE SLIDE</a:t>
            </a:r>
          </a:p>
        </p:txBody>
      </p:sp>
    </p:spTree>
    <p:extLst>
      <p:ext uri="{BB962C8B-B14F-4D97-AF65-F5344CB8AC3E}">
        <p14:creationId xmlns:p14="http://schemas.microsoft.com/office/powerpoint/2010/main" val="517877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306">
          <p15:clr>
            <a:srgbClr val="A4A3A4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44FFDEA7-E33B-4F69-A94F-C24D4C06C3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55EF3A58-D397-4CE4-A40D-2D27231A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7E7F813-4752-4D6D-9FC9-975E797C55B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32600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355952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1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20" name="Graphique 8">
            <a:extLst>
              <a:ext uri="{FF2B5EF4-FFF2-40B4-BE49-F238E27FC236}">
                <a16:creationId xmlns:a16="http://schemas.microsoft.com/office/drawing/2014/main" id="{45E8C3F4-2490-401C-BFA7-37816AAE0F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D1EEABA1-A797-42A3-88FC-A0BE2A9BB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E0CC66F-2823-4F24-845C-C4CBB5EDF45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4212332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21" name="Graphique 8">
            <a:extLst>
              <a:ext uri="{FF2B5EF4-FFF2-40B4-BE49-F238E27FC236}">
                <a16:creationId xmlns:a16="http://schemas.microsoft.com/office/drawing/2014/main" id="{18AF53AA-F64F-40A2-BA18-E39CF0E6D6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99124B2E-7D5F-43EA-BA8E-51CF5BE916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F420F713-7CBA-4B47-8081-8B5D8C3FEF7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344662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58682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63673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05346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4824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3311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C67592C2-0DB8-4942-A571-6655A988B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5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85362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418BE7AA-B05F-40FC-BE65-334D5A780A5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8E28A143-6AE4-4026-8B3B-9C8721F934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6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448DD5-93B4-4A86-B5D7-CD4057F615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580420-D108-4DFA-B447-3503E53C92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215690-EA4B-4816-B47C-BFB80C4C015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90A67-975F-482E-9AB6-7B0ED64C41F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88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8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03FBAD7D-854D-404C-B8B3-4E2C7D8E19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C22739F-880B-4A8D-A44A-FA27E469B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038926-763C-48F5-9721-AE1BAF188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31443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5266C08B-2F7E-4F8B-BF8E-E61C11C088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E0DAD37-9E91-4CB5-BBFB-D7D0AE68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FFA1AA5-BD0A-4DA2-B673-FFA69DD82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FF24FD81-7B55-4044-B852-C1B3DF92D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B9B9ED51-C446-4AC1-B24E-06FFE95D92F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E12D94-276B-4046-B3E1-AA0B7ECE7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69989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F221F3-455A-4503-86BF-647C6BFB6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73801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39167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 with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F221F3-455A-4503-86BF-647C6BFB6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1F374AA6-28F4-41FD-A410-764242D207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1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50B9D53-EB0D-4D50-9A03-24095E62A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12537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38BA5899-CDBB-42D8-BFCD-64F5857EFC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0319CC48-B0CA-4682-86EB-D878921F8F3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FEB6BD6-1F6B-4CDA-A8BD-7B9947B8A3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489365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A3E362D2-078D-4128-B488-B68D1D62549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3033554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5A248F93-3019-4CAF-B706-E2441D4F541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89971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7D382778-4BBE-4E08-86E4-7B7315AC1A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A150D9F-19CF-41D5-863B-7F91F1AB7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2C66637-89A9-4034-A3B9-5E2458610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1F9D6FB-8DB3-4379-851A-D7F19062A2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DCF342B-275C-4A27-A66D-2820075198A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7377B4-5609-49EE-8F95-1C8A59DF90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42975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3E2F2A02-19F4-4543-A149-7BA6112B4E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3A83716A-3280-4F1F-A538-84B68BE70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37237CF-7891-41A0-8496-C3B641A44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EA13E63A-DB9A-4943-94F5-7D1662AF82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F25B436-5E52-4A56-8F65-3680B6E8DD4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1403F2-4414-4234-BC39-C68A3C040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204069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1135A29-83DC-4483-B5FF-BA7A26B48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768319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 with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1135A29-83DC-4483-B5FF-BA7A26B48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5E3D423D-34E1-4BDE-8374-98A2C452E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1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8BDCCF6-F619-4F6E-8F2B-C4DA9F231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564990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97326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 with divid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8BDCCF6-F619-4F6E-8F2B-C4DA9F231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6D1337EB-DEA5-4E68-BE59-E3A0603AE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F9606CDD-74E8-4C9E-BCA3-937206DAC0A3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5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1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79467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with divid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912074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D89E5884-F1A8-4E0D-9234-BB2A7C6AA4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F3B4695-392F-4D5E-A21D-D31873D40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18C64AC-1412-4DDD-9F43-C2EF05192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3E3C24A-2205-49DD-8B09-37A94D1654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D391BA41-15A6-4B3E-AA8F-038F30517DC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749402-7B23-4B7E-B9FD-7CAE1CA86F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29693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2513B4C4-9B08-40EC-B04E-201CA7DE43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AFC4AA-0C36-4C10-8687-BEDF59DC2D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6971712-3753-4718-88F2-399AFD21B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F3ECF30-253F-41F7-AE85-6ED0B962BF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EBE9D903-93C1-4E77-A737-5DA411D2FA9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4E21DDE-C5A0-4A10-8DBA-9017D164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96938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492C6-FFE2-4A64-A953-436559870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768550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 with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492C6-FFE2-4A64-A953-436559870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CC03A1B-8149-4249-BC87-D1342F48BC4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39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A73578C-E463-4003-8A18-1D881A90D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583360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 with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A73578C-E463-4003-8A18-1D881A90D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AF1B7B1-87E0-46A4-AA07-C1063E54C3AD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18811E3C-6550-477D-B750-990B471D9E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_Green Bg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73054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581EAD-818C-45A4-80FE-963E44E24C9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04786" y="2001973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61D6C5-C10B-443C-B2FA-9D56B1984C7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388920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4CE33-0AF2-4D70-9BF6-B1EE278ACE92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9357188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613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8A9AC5-0E79-4DE0-B2FD-4BEFE45E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C67592C2-0DB8-4942-A571-6655A988B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7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437C81F6-288B-4CD6-8434-31E0562958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7927E3E-1782-4A07-BD59-371C4D8227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4B8D39-A21D-4C23-9BB3-0812B9F0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F763B716-FDA1-4D3C-824D-1B00864184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9679F60-0A60-49CD-A33B-A0143C31A6D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CD4711-4D41-4B4B-B260-0ED56BC260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74093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668B2CFD-22F1-4431-AF94-F5F28A5873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6BACE50-F370-4AF7-A623-EFA8E8D0F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160477B-743B-492A-BC15-89FE6D09C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77A23A92-4733-4D64-9578-199845FA40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2143B5D6-D335-415F-ABD0-9712884C01B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DA76F43-5248-440F-A481-AE3424C90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64994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F73D43-A7D3-4516-ABE8-FE463CC621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935032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 with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F73D43-A7D3-4516-ABE8-FE463CC621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3DB9D5B-DC75-428B-A756-12D2B3B1611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7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8D919A-4DF1-46CD-A2AE-41E585FD8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13651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 with divid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8D919A-4DF1-46CD-A2AE-41E585FD8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983523C1-7153-4692-B90B-65F30FC43340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68E2FD7F-148A-4626-93A8-57B0F05B1379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64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03944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with divid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215440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34205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FA17D264-6969-4214-AE06-EF30C4A52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7172" y="2785487"/>
            <a:ext cx="2378847" cy="1477328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5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47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31183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0"/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92221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1A62086C-76E4-4718-9B87-7C2FB483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F85B39E-ADE6-4814-B538-973092E927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CE6EC93-06F2-4F91-965C-189C479505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F78CE628-C138-44AB-BF90-4CD6DCBF6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683BE0B-F7A1-470B-9F10-E4277EE351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4171E4E7-27E3-4CAE-8117-8B0985E32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F196C90-BFA5-4EB1-809E-257C96ED6B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BA8D7796-2153-4B06-BE09-A751E28741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489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FFF7EE1B-7DB4-488B-B26D-A38B11675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6518655-1BBA-4FB9-A1A1-87676ECAF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634DFA4-CD88-4C57-A92C-47493D245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09285BF7-E824-44DC-8939-2EEDF8EAB5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7EA390A2-E2D4-4D20-BDB9-C874325BA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1564D801-B0E6-43C3-8B94-0E89FD9610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461F3D26-7698-4382-817D-06AE9A8CDF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611E923-D3EE-49B7-A936-85891DEA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37A373E-B0C6-4A3A-88BD-3C093DFFB91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0BDAA492-5340-46F7-A09D-5F68BE925A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8EDA2254-B51E-42A4-9F98-3E60FD4D7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2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BBBE71-038F-47FD-AA2F-DDF7087FA8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019C832B-ADC5-4655-A9BB-B9E27C49A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33B8FF24-5350-4358-8A61-01E632CBA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F6A611CF-4A0C-414F-97D1-05D2E00D9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4D079C5-56C5-4829-9279-B9D159053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A8B2B706-3906-4253-B6DB-A7C2AFD16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829361D3-585B-4494-AC11-E01E8991D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46550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</a:t>
            </a:r>
            <a:br>
              <a:rPr lang="en-GB"/>
            </a:br>
            <a:r>
              <a:rPr lang="en-GB"/>
              <a:t>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432D91E9-DE40-4B4D-9E1B-9DBA866F33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1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4D161E9A-7872-4440-9E61-28B41BBA4C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CBF43B31-2F37-4F9B-ABAB-B30C401656C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29B91B6C-BAB5-4232-87EA-0EA2E4093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61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79026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15C157A-6F74-44A8-9785-4A8F9335C0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3F60031-8B36-438E-A717-35784DD2D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2942971D-C98D-4428-A689-9423825AAD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A6334CC9-1D70-4436-83AA-B17CBD5931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0EA07A4-D40F-47BA-8114-083CB3AD1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648F2B2-21C5-4074-BA28-735D9BA02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4146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8AD0E370-DCF9-49CD-9EA7-8B8AC3624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AFF2D8-1A9C-44B0-9198-6142941FCD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3D7F208-6D50-442A-A3BA-61611E5E8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E8F2F6B4-2140-44C5-A120-32F8342665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CF7206F-481C-4380-B8D3-416C8CFAAA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48E232D-A901-4275-8D27-BF6BBBAB33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4D521F1-2193-411F-B113-AC0566A25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39E588EC-DE9F-4E69-916F-F600E76412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0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3E82CFB-97D6-45D7-BADA-9AB9D0483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BFDAFBE7-77A0-416D-9494-5416435885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4582077-3607-4624-94EF-42536719D7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0D64E5F-2B42-446B-9608-5610CA2AC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FDFF29E-822C-437E-B6C9-C13E38631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E1DAEB-5F78-44FD-A2AD-EF997D472D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C504288-9A20-4118-B47D-A6EBD7BD1D8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EC5596AD-B23F-45D5-9FA4-416451B248F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1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340DE3B-4ADD-48BE-BCE6-7FE7A77863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04870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 marL="758825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D3FC135-82C8-4A96-888D-AB8CE8961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03198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5ACA36-D848-4F29-92F9-47321029F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761930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418BE7AA-B05F-40FC-BE65-334D5A780A5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8E28A143-6AE4-4026-8B3B-9C8721F934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04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E6DE7D-0FB2-4B25-A7F7-95C4D06B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00815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7DF1024-681A-4B64-B209-B8AE20F4C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0156DF7-56BC-40D5-8DA8-2F22C6D86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50AD626-E7A4-427F-9A3F-B6A6BA21F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9AA2E6C-EBCE-4B97-AB00-23968A3265E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7C93FA-7D2C-4658-80E0-B891EA08A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33135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tx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9A5C51-135A-4539-8A83-F2DE50C1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336920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A038897-2792-4479-8EAB-9A8ABDE74F32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CFD5B3-64F4-4C51-A672-EBE746780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9295A6-576A-454D-9A3A-87177768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400651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B5EE29BA-2D73-4E72-A1CA-6B221F770E63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7E82261-878F-41AC-82EB-D8EEDA8D4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6276F45-0CAF-4CAB-9066-CAABA52E2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CFA5C14-C9CA-4FFB-9083-AE890C41C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4126967-78A5-497D-A140-B29A3E7B9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8B07116-5D1F-4AA7-9788-74A3139F7BB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4023865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CF658DAE-7146-4BB8-8107-92D632B4B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43575F-7025-4100-95D8-AB5D8B99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46F594-BA66-4464-A354-77BE6FF12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843EEE-85CE-4470-99A7-7C858A823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137815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08721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29747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C8FF2AF-06A0-4B8B-9C11-55AAD938CF0A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BA67531-D311-47B7-B960-48B899E690DC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352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2F8C33B5-002C-4EF1-B673-4461C926FCC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A95AE8C0-70B8-4713-90A9-411938A16F46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5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448DD5-93B4-4A86-B5D7-CD4057F615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580420-D108-4DFA-B447-3503E53C92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215690-EA4B-4816-B47C-BFB80C4C015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90A67-975F-482E-9AB6-7B0ED64C41F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4656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2D6908-8D7A-4CE7-9DE7-6E0F205FA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 OF THE SLIDE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24ADEA99-782B-4EA9-8B50-5C36455F7E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C65FA57-AC6F-4E7C-BFE5-E8B5F9BC459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94C1CDE-19D4-4D84-B267-37EEF280E7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7856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78867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033202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46EDFA8F-1089-4EDE-804F-C8EEA747D94B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E1FE6121-B033-48ED-8125-9D7B1EB9D18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48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07307D6C-CFED-478A-8521-38542B995C3C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38E10114-9C0F-4DDB-BF6F-27B651727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63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sua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DEEBD65F-9282-4B5F-A1DF-2D1CD3CF804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92DC38E2-6433-425A-AC4B-48625A6E88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D5B047C5-121C-4653-820B-DD6B2F6EE1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6EB8C-2615-4D88-8541-9EF352E77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D9D196F0-E493-49D2-9F1C-A192712DF1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DA3D5A4-C7A8-4D4E-87EB-5E1B7984273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0063D2-D9CA-443F-8ADD-8084E6CAF0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559055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  <p15:guide id="6" pos="306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25889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55BB120-DEC8-4862-A749-F95DCFBBD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884DC4C2-9D2C-4842-A411-C033169099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0203216-1526-40D8-82F2-453F753FA3DB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B73FA08-BEBA-4849-818A-CAA0CE59A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77758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9EA477-4D96-4C94-A268-87C2D94F08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24804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339855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44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FDE419E-CB0C-43DC-A5A5-526480C8B1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07352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15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660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9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B9C8AA-305A-4586-B066-7FD90B345C8E}"/>
              </a:ext>
            </a:extLst>
          </p:cNvPr>
          <p:cNvSpPr txBox="1"/>
          <p:nvPr userDrawn="1"/>
        </p:nvSpPr>
        <p:spPr>
          <a:xfrm>
            <a:off x="613347" y="2014987"/>
            <a:ext cx="2628292" cy="1116124"/>
          </a:xfrm>
          <a:prstGeom prst="rect">
            <a:avLst/>
          </a:prstGeom>
          <a:solidFill>
            <a:schemeClr val="tx2"/>
          </a:solidFill>
        </p:spPr>
        <p:txBody>
          <a:bodyPr wrap="square" lIns="180000" rIns="180000" rtlCol="0">
            <a:noAutofit/>
          </a:bodyPr>
          <a:lstStyle/>
          <a:p>
            <a:pPr algn="ctr"/>
            <a:r>
              <a:rPr lang="fr-FR" sz="7200" b="1">
                <a:solidFill>
                  <a:schemeClr val="bg1"/>
                </a:solidFill>
                <a:latin typeface="+mn-lt"/>
              </a:rPr>
              <a:t>YOU</a:t>
            </a:r>
          </a:p>
        </p:txBody>
      </p:sp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181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3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79F638-3664-4A3D-B3CC-1AE9AB09B32C}"/>
              </a:ext>
            </a:extLst>
          </p:cNvPr>
          <p:cNvSpPr/>
          <p:nvPr userDrawn="1"/>
        </p:nvSpPr>
        <p:spPr>
          <a:xfrm>
            <a:off x="613347" y="2022491"/>
            <a:ext cx="2628292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3FDBA7-5D27-421C-85B6-3FA82D4FF202}"/>
              </a:ext>
            </a:extLst>
          </p:cNvPr>
          <p:cNvGrpSpPr/>
          <p:nvPr userDrawn="1"/>
        </p:nvGrpSpPr>
        <p:grpSpPr>
          <a:xfrm>
            <a:off x="697167" y="1903445"/>
            <a:ext cx="2376783" cy="1354217"/>
            <a:chOff x="794460" y="1664804"/>
            <a:chExt cx="2376783" cy="1354217"/>
          </a:xfrm>
        </p:grpSpPr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6DBE849B-11CF-4A64-8448-70B62EB6CF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4460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Y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A243C84E-50CC-4C5F-B7D5-5A14645EA4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0687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O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DE2360C-0138-43FB-88B6-A916D5FF6C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18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U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4274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3 Columns with titles with divi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2369432" cy="341632"/>
          </a:xfrm>
        </p:spPr>
        <p:txBody>
          <a:bodyPr wrap="square" anchor="b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b="1" cap="none" spc="0" baseline="0">
                <a:solidFill>
                  <a:srgbClr val="405A9C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0127" y="2681220"/>
            <a:ext cx="2378845" cy="341632"/>
          </a:xfrm>
        </p:spPr>
        <p:txBody>
          <a:bodyPr wrap="square" anchor="b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b="1" cap="none" spc="0" baseline="0">
                <a:solidFill>
                  <a:srgbClr val="009D9C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3496" y="2681220"/>
            <a:ext cx="2378845" cy="341632"/>
          </a:xfrm>
        </p:spPr>
        <p:txBody>
          <a:bodyPr wrap="square" anchor="b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b="1" cap="none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2369432" cy="338554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0224" y="3172023"/>
            <a:ext cx="2378845" cy="338554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4561" y="3172023"/>
            <a:ext cx="2378845" cy="338554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rgbClr val="405A9C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624A4EFE-22DE-3F4E-8D93-3A900457C1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8898" y="2681220"/>
            <a:ext cx="2378845" cy="341632"/>
          </a:xfrm>
        </p:spPr>
        <p:txBody>
          <a:bodyPr wrap="square" anchor="b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b="1" cap="none" spc="0" baseline="0">
                <a:solidFill>
                  <a:schemeClr val="accent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3833E815-EC35-3A4C-AB2A-3D443ADB8C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98" y="3172023"/>
            <a:ext cx="2378845" cy="338554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352D7038-A9E5-2B49-A4D1-78B421CFD65F}"/>
              </a:ext>
            </a:extLst>
          </p:cNvPr>
          <p:cNvCxnSpPr>
            <a:cxnSpLocks/>
          </p:cNvCxnSpPr>
          <p:nvPr userDrawn="1"/>
        </p:nvCxnSpPr>
        <p:spPr>
          <a:xfrm flipV="1">
            <a:off x="3132478" y="1808820"/>
            <a:ext cx="0" cy="38680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01627DF0-94A2-2D43-BA33-AC926385337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46815" y="1808820"/>
            <a:ext cx="0" cy="38680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C55AA76E-1EB0-5745-B2F8-D674E752B333}"/>
              </a:ext>
            </a:extLst>
          </p:cNvPr>
          <p:cNvCxnSpPr>
            <a:cxnSpLocks/>
          </p:cNvCxnSpPr>
          <p:nvPr userDrawn="1"/>
        </p:nvCxnSpPr>
        <p:spPr>
          <a:xfrm flipV="1">
            <a:off x="8961152" y="1808820"/>
            <a:ext cx="0" cy="38680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4D781-73EF-B94E-93A4-558CAF979D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7"/>
            <a:ext cx="10493855" cy="3524011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57556" cy="1121783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585CF-C51C-4808-9E65-C9C61B25D9A4}"/>
              </a:ext>
            </a:extLst>
          </p:cNvPr>
          <p:cNvSpPr/>
          <p:nvPr userDrawn="1"/>
        </p:nvSpPr>
        <p:spPr bwMode="auto">
          <a:xfrm>
            <a:off x="9715500" y="131885"/>
            <a:ext cx="2206869" cy="773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06FF-869C-4143-A350-22B3A646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86399D4-6FB5-6A4F-A284-0E4AF7D0D4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246568768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5132F7CD-9EDC-A34B-A840-EC3AE9EC0E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1999" cy="6857999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/>
              <a:t>Insert image here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546B1BC1-FAC1-CA45-9DD4-2FAF1D2A49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82932" y="6219234"/>
            <a:ext cx="360037" cy="365125"/>
          </a:xfr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9368594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58791" y="0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989"/>
            <a:ext cx="3010990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78691" y="0"/>
            <a:ext cx="3013309" cy="208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7582" y="2159081"/>
            <a:ext cx="3010990" cy="20700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8E367B53-674A-3941-8CE1-EEE51A03389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rgbClr val="405A9C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398689473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338784" y="1050717"/>
            <a:ext cx="2275383" cy="4907833"/>
          </a:xfrm>
          <a:custGeom>
            <a:avLst/>
            <a:gdLst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9255583 w 10303329"/>
              <a:gd name="connsiteY2" fmla="*/ 0 h 22223186"/>
              <a:gd name="connsiteX3" fmla="*/ 10303329 w 10303329"/>
              <a:gd name="connsiteY3" fmla="*/ 1047746 h 22223186"/>
              <a:gd name="connsiteX4" fmla="*/ 10303329 w 10303329"/>
              <a:gd name="connsiteY4" fmla="*/ 21175440 h 22223186"/>
              <a:gd name="connsiteX5" fmla="*/ 9255583 w 10303329"/>
              <a:gd name="connsiteY5" fmla="*/ 22223186 h 22223186"/>
              <a:gd name="connsiteX6" fmla="*/ 1047746 w 10303329"/>
              <a:gd name="connsiteY6" fmla="*/ 22223186 h 22223186"/>
              <a:gd name="connsiteX7" fmla="*/ 0 w 10303329"/>
              <a:gd name="connsiteY7" fmla="*/ 21175440 h 22223186"/>
              <a:gd name="connsiteX8" fmla="*/ 0 w 10303329"/>
              <a:gd name="connsiteY8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645229 w 10303329"/>
              <a:gd name="connsiteY2" fmla="*/ 16328 h 22223186"/>
              <a:gd name="connsiteX3" fmla="*/ 9255583 w 10303329"/>
              <a:gd name="connsiteY3" fmla="*/ 0 h 22223186"/>
              <a:gd name="connsiteX4" fmla="*/ 10303329 w 10303329"/>
              <a:gd name="connsiteY4" fmla="*/ 1047746 h 22223186"/>
              <a:gd name="connsiteX5" fmla="*/ 10303329 w 10303329"/>
              <a:gd name="connsiteY5" fmla="*/ 21175440 h 22223186"/>
              <a:gd name="connsiteX6" fmla="*/ 9255583 w 10303329"/>
              <a:gd name="connsiteY6" fmla="*/ 22223186 h 22223186"/>
              <a:gd name="connsiteX7" fmla="*/ 1047746 w 10303329"/>
              <a:gd name="connsiteY7" fmla="*/ 22223186 h 22223186"/>
              <a:gd name="connsiteX8" fmla="*/ 0 w 10303329"/>
              <a:gd name="connsiteY8" fmla="*/ 21175440 h 22223186"/>
              <a:gd name="connsiteX9" fmla="*/ 0 w 10303329"/>
              <a:gd name="connsiteY9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645229 w 10303329"/>
              <a:gd name="connsiteY2" fmla="*/ 16328 h 22223186"/>
              <a:gd name="connsiteX3" fmla="*/ 7805057 w 10303329"/>
              <a:gd name="connsiteY3" fmla="*/ 326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759529 w 10303329"/>
              <a:gd name="connsiteY2" fmla="*/ 865413 h 22223186"/>
              <a:gd name="connsiteX3" fmla="*/ 7805057 w 10303329"/>
              <a:gd name="connsiteY3" fmla="*/ 326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759529 w 10303329"/>
              <a:gd name="connsiteY2" fmla="*/ 865413 h 22223186"/>
              <a:gd name="connsiteX3" fmla="*/ 7331528 w 10303329"/>
              <a:gd name="connsiteY3" fmla="*/ 8327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1496522 w 10303329"/>
              <a:gd name="connsiteY2" fmla="*/ 222417 h 22223186"/>
              <a:gd name="connsiteX3" fmla="*/ 2759529 w 10303329"/>
              <a:gd name="connsiteY3" fmla="*/ 865413 h 22223186"/>
              <a:gd name="connsiteX4" fmla="*/ 7331528 w 10303329"/>
              <a:gd name="connsiteY4" fmla="*/ 832757 h 22223186"/>
              <a:gd name="connsiteX5" fmla="*/ 9255583 w 10303329"/>
              <a:gd name="connsiteY5" fmla="*/ 0 h 22223186"/>
              <a:gd name="connsiteX6" fmla="*/ 10303329 w 10303329"/>
              <a:gd name="connsiteY6" fmla="*/ 1047746 h 22223186"/>
              <a:gd name="connsiteX7" fmla="*/ 10303329 w 10303329"/>
              <a:gd name="connsiteY7" fmla="*/ 21175440 h 22223186"/>
              <a:gd name="connsiteX8" fmla="*/ 9255583 w 10303329"/>
              <a:gd name="connsiteY8" fmla="*/ 22223186 h 22223186"/>
              <a:gd name="connsiteX9" fmla="*/ 1047746 w 10303329"/>
              <a:gd name="connsiteY9" fmla="*/ 22223186 h 22223186"/>
              <a:gd name="connsiteX10" fmla="*/ 0 w 10303329"/>
              <a:gd name="connsiteY10" fmla="*/ 21175440 h 22223186"/>
              <a:gd name="connsiteX11" fmla="*/ 0 w 10303329"/>
              <a:gd name="connsiteY11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759529 w 10303329"/>
              <a:gd name="connsiteY3" fmla="*/ 865413 h 22223186"/>
              <a:gd name="connsiteX4" fmla="*/ 7331528 w 10303329"/>
              <a:gd name="connsiteY4" fmla="*/ 832757 h 22223186"/>
              <a:gd name="connsiteX5" fmla="*/ 9255583 w 10303329"/>
              <a:gd name="connsiteY5" fmla="*/ 0 h 22223186"/>
              <a:gd name="connsiteX6" fmla="*/ 10303329 w 10303329"/>
              <a:gd name="connsiteY6" fmla="*/ 1047746 h 22223186"/>
              <a:gd name="connsiteX7" fmla="*/ 10303329 w 10303329"/>
              <a:gd name="connsiteY7" fmla="*/ 21175440 h 22223186"/>
              <a:gd name="connsiteX8" fmla="*/ 9255583 w 10303329"/>
              <a:gd name="connsiteY8" fmla="*/ 22223186 h 22223186"/>
              <a:gd name="connsiteX9" fmla="*/ 1047746 w 10303329"/>
              <a:gd name="connsiteY9" fmla="*/ 22223186 h 22223186"/>
              <a:gd name="connsiteX10" fmla="*/ 0 w 10303329"/>
              <a:gd name="connsiteY10" fmla="*/ 21175440 h 22223186"/>
              <a:gd name="connsiteX11" fmla="*/ 0 w 10303329"/>
              <a:gd name="connsiteY11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464188 w 10303329"/>
              <a:gd name="connsiteY3" fmla="*/ 417726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8147957 w 10303329"/>
              <a:gd name="connsiteY6" fmla="*/ 481693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756072 w 10303329"/>
              <a:gd name="connsiteY6" fmla="*/ 432707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66314 w 10303329"/>
              <a:gd name="connsiteY7" fmla="*/ 277586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122334 h 22297774"/>
              <a:gd name="connsiteX1" fmla="*/ 1047746 w 10303329"/>
              <a:gd name="connsiteY1" fmla="*/ 74588 h 22297774"/>
              <a:gd name="connsiteX2" fmla="*/ 2206735 w 10303329"/>
              <a:gd name="connsiteY2" fmla="*/ 92819 h 22297774"/>
              <a:gd name="connsiteX3" fmla="*/ 2382149 w 10303329"/>
              <a:gd name="connsiteY3" fmla="*/ 660990 h 22297774"/>
              <a:gd name="connsiteX4" fmla="*/ 2775858 w 10303329"/>
              <a:gd name="connsiteY4" fmla="*/ 907343 h 22297774"/>
              <a:gd name="connsiteX5" fmla="*/ 7331528 w 10303329"/>
              <a:gd name="connsiteY5" fmla="*/ 907345 h 22297774"/>
              <a:gd name="connsiteX6" fmla="*/ 7878536 w 10303329"/>
              <a:gd name="connsiteY6" fmla="*/ 654253 h 22297774"/>
              <a:gd name="connsiteX7" fmla="*/ 8058150 w 10303329"/>
              <a:gd name="connsiteY7" fmla="*/ 148066 h 22297774"/>
              <a:gd name="connsiteX8" fmla="*/ 9255583 w 10303329"/>
              <a:gd name="connsiteY8" fmla="*/ 74588 h 22297774"/>
              <a:gd name="connsiteX9" fmla="*/ 10303329 w 10303329"/>
              <a:gd name="connsiteY9" fmla="*/ 1122334 h 22297774"/>
              <a:gd name="connsiteX10" fmla="*/ 10303329 w 10303329"/>
              <a:gd name="connsiteY10" fmla="*/ 21250028 h 22297774"/>
              <a:gd name="connsiteX11" fmla="*/ 9255583 w 10303329"/>
              <a:gd name="connsiteY11" fmla="*/ 22297774 h 22297774"/>
              <a:gd name="connsiteX12" fmla="*/ 1047746 w 10303329"/>
              <a:gd name="connsiteY12" fmla="*/ 22297774 h 22297774"/>
              <a:gd name="connsiteX13" fmla="*/ 0 w 10303329"/>
              <a:gd name="connsiteY13" fmla="*/ 21250028 h 22297774"/>
              <a:gd name="connsiteX14" fmla="*/ 0 w 10303329"/>
              <a:gd name="connsiteY14" fmla="*/ 1122334 h 22297774"/>
              <a:gd name="connsiteX0" fmla="*/ 0 w 10303329"/>
              <a:gd name="connsiteY0" fmla="*/ 1114032 h 22289472"/>
              <a:gd name="connsiteX1" fmla="*/ 1047746 w 10303329"/>
              <a:gd name="connsiteY1" fmla="*/ 66286 h 22289472"/>
              <a:gd name="connsiteX2" fmla="*/ 2206735 w 10303329"/>
              <a:gd name="connsiteY2" fmla="*/ 84517 h 22289472"/>
              <a:gd name="connsiteX3" fmla="*/ 2382149 w 10303329"/>
              <a:gd name="connsiteY3" fmla="*/ 652688 h 22289472"/>
              <a:gd name="connsiteX4" fmla="*/ 2775858 w 10303329"/>
              <a:gd name="connsiteY4" fmla="*/ 899041 h 22289472"/>
              <a:gd name="connsiteX5" fmla="*/ 7331528 w 10303329"/>
              <a:gd name="connsiteY5" fmla="*/ 899043 h 22289472"/>
              <a:gd name="connsiteX6" fmla="*/ 7878536 w 10303329"/>
              <a:gd name="connsiteY6" fmla="*/ 645951 h 22289472"/>
              <a:gd name="connsiteX7" fmla="*/ 8058150 w 10303329"/>
              <a:gd name="connsiteY7" fmla="*/ 139764 h 22289472"/>
              <a:gd name="connsiteX8" fmla="*/ 9255583 w 10303329"/>
              <a:gd name="connsiteY8" fmla="*/ 66286 h 22289472"/>
              <a:gd name="connsiteX9" fmla="*/ 10303329 w 10303329"/>
              <a:gd name="connsiteY9" fmla="*/ 1114032 h 22289472"/>
              <a:gd name="connsiteX10" fmla="*/ 10303329 w 10303329"/>
              <a:gd name="connsiteY10" fmla="*/ 21241726 h 22289472"/>
              <a:gd name="connsiteX11" fmla="*/ 9255583 w 10303329"/>
              <a:gd name="connsiteY11" fmla="*/ 22289472 h 22289472"/>
              <a:gd name="connsiteX12" fmla="*/ 1047746 w 10303329"/>
              <a:gd name="connsiteY12" fmla="*/ 22289472 h 22289472"/>
              <a:gd name="connsiteX13" fmla="*/ 0 w 10303329"/>
              <a:gd name="connsiteY13" fmla="*/ 21241726 h 22289472"/>
              <a:gd name="connsiteX14" fmla="*/ 0 w 10303329"/>
              <a:gd name="connsiteY14" fmla="*/ 1114032 h 22289472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94864 w 10303329"/>
              <a:gd name="connsiteY6" fmla="*/ 595993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94864 w 10303329"/>
              <a:gd name="connsiteY6" fmla="*/ 595993 h 22223186"/>
              <a:gd name="connsiteX7" fmla="*/ 8017329 w 10303329"/>
              <a:gd name="connsiteY7" fmla="*/ 204107 h 22223186"/>
              <a:gd name="connsiteX8" fmla="*/ 8058150 w 10303329"/>
              <a:gd name="connsiteY8" fmla="*/ 73478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115259 h 22290699"/>
              <a:gd name="connsiteX1" fmla="*/ 1047746 w 10303329"/>
              <a:gd name="connsiteY1" fmla="*/ 67513 h 22290699"/>
              <a:gd name="connsiteX2" fmla="*/ 2206735 w 10303329"/>
              <a:gd name="connsiteY2" fmla="*/ 85744 h 22290699"/>
              <a:gd name="connsiteX3" fmla="*/ 2382149 w 10303329"/>
              <a:gd name="connsiteY3" fmla="*/ 653915 h 22290699"/>
              <a:gd name="connsiteX4" fmla="*/ 2775858 w 10303329"/>
              <a:gd name="connsiteY4" fmla="*/ 900268 h 22290699"/>
              <a:gd name="connsiteX5" fmla="*/ 7331528 w 10303329"/>
              <a:gd name="connsiteY5" fmla="*/ 900270 h 22290699"/>
              <a:gd name="connsiteX6" fmla="*/ 7894864 w 10303329"/>
              <a:gd name="connsiteY6" fmla="*/ 663506 h 22290699"/>
              <a:gd name="connsiteX7" fmla="*/ 8017329 w 10303329"/>
              <a:gd name="connsiteY7" fmla="*/ 271620 h 22290699"/>
              <a:gd name="connsiteX8" fmla="*/ 8058150 w 10303329"/>
              <a:gd name="connsiteY8" fmla="*/ 140991 h 22290699"/>
              <a:gd name="connsiteX9" fmla="*/ 8123464 w 10303329"/>
              <a:gd name="connsiteY9" fmla="*/ 108334 h 22290699"/>
              <a:gd name="connsiteX10" fmla="*/ 9255583 w 10303329"/>
              <a:gd name="connsiteY10" fmla="*/ 67513 h 22290699"/>
              <a:gd name="connsiteX11" fmla="*/ 10303329 w 10303329"/>
              <a:gd name="connsiteY11" fmla="*/ 1115259 h 22290699"/>
              <a:gd name="connsiteX12" fmla="*/ 10303329 w 10303329"/>
              <a:gd name="connsiteY12" fmla="*/ 21242953 h 22290699"/>
              <a:gd name="connsiteX13" fmla="*/ 9255583 w 10303329"/>
              <a:gd name="connsiteY13" fmla="*/ 22290699 h 22290699"/>
              <a:gd name="connsiteX14" fmla="*/ 1047746 w 10303329"/>
              <a:gd name="connsiteY14" fmla="*/ 22290699 h 22290699"/>
              <a:gd name="connsiteX15" fmla="*/ 0 w 10303329"/>
              <a:gd name="connsiteY15" fmla="*/ 21242953 h 22290699"/>
              <a:gd name="connsiteX16" fmla="*/ 0 w 10303329"/>
              <a:gd name="connsiteY16" fmla="*/ 1115259 h 22290699"/>
              <a:gd name="connsiteX0" fmla="*/ 0 w 10303329"/>
              <a:gd name="connsiteY0" fmla="*/ 1115259 h 22290699"/>
              <a:gd name="connsiteX1" fmla="*/ 1047746 w 10303329"/>
              <a:gd name="connsiteY1" fmla="*/ 67513 h 22290699"/>
              <a:gd name="connsiteX2" fmla="*/ 2206735 w 10303329"/>
              <a:gd name="connsiteY2" fmla="*/ 85744 h 22290699"/>
              <a:gd name="connsiteX3" fmla="*/ 2382149 w 10303329"/>
              <a:gd name="connsiteY3" fmla="*/ 653915 h 22290699"/>
              <a:gd name="connsiteX4" fmla="*/ 2775858 w 10303329"/>
              <a:gd name="connsiteY4" fmla="*/ 900268 h 22290699"/>
              <a:gd name="connsiteX5" fmla="*/ 7331528 w 10303329"/>
              <a:gd name="connsiteY5" fmla="*/ 900270 h 22290699"/>
              <a:gd name="connsiteX6" fmla="*/ 7894864 w 10303329"/>
              <a:gd name="connsiteY6" fmla="*/ 663506 h 22290699"/>
              <a:gd name="connsiteX7" fmla="*/ 8017329 w 10303329"/>
              <a:gd name="connsiteY7" fmla="*/ 271620 h 22290699"/>
              <a:gd name="connsiteX8" fmla="*/ 8123464 w 10303329"/>
              <a:gd name="connsiteY8" fmla="*/ 108334 h 22290699"/>
              <a:gd name="connsiteX9" fmla="*/ 9255583 w 10303329"/>
              <a:gd name="connsiteY9" fmla="*/ 67513 h 22290699"/>
              <a:gd name="connsiteX10" fmla="*/ 10303329 w 10303329"/>
              <a:gd name="connsiteY10" fmla="*/ 1115259 h 22290699"/>
              <a:gd name="connsiteX11" fmla="*/ 10303329 w 10303329"/>
              <a:gd name="connsiteY11" fmla="*/ 21242953 h 22290699"/>
              <a:gd name="connsiteX12" fmla="*/ 9255583 w 10303329"/>
              <a:gd name="connsiteY12" fmla="*/ 22290699 h 22290699"/>
              <a:gd name="connsiteX13" fmla="*/ 1047746 w 10303329"/>
              <a:gd name="connsiteY13" fmla="*/ 22290699 h 22290699"/>
              <a:gd name="connsiteX14" fmla="*/ 0 w 10303329"/>
              <a:gd name="connsiteY14" fmla="*/ 21242953 h 22290699"/>
              <a:gd name="connsiteX15" fmla="*/ 0 w 10303329"/>
              <a:gd name="connsiteY15" fmla="*/ 1115259 h 22290699"/>
              <a:gd name="connsiteX0" fmla="*/ 0 w 10303329"/>
              <a:gd name="connsiteY0" fmla="*/ 1048170 h 22223610"/>
              <a:gd name="connsiteX1" fmla="*/ 1047746 w 10303329"/>
              <a:gd name="connsiteY1" fmla="*/ 424 h 22223610"/>
              <a:gd name="connsiteX2" fmla="*/ 2206735 w 10303329"/>
              <a:gd name="connsiteY2" fmla="*/ 18655 h 22223610"/>
              <a:gd name="connsiteX3" fmla="*/ 2382149 w 10303329"/>
              <a:gd name="connsiteY3" fmla="*/ 586826 h 22223610"/>
              <a:gd name="connsiteX4" fmla="*/ 2775858 w 10303329"/>
              <a:gd name="connsiteY4" fmla="*/ 833179 h 22223610"/>
              <a:gd name="connsiteX5" fmla="*/ 7331528 w 10303329"/>
              <a:gd name="connsiteY5" fmla="*/ 833181 h 22223610"/>
              <a:gd name="connsiteX6" fmla="*/ 7894864 w 10303329"/>
              <a:gd name="connsiteY6" fmla="*/ 596417 h 22223610"/>
              <a:gd name="connsiteX7" fmla="*/ 8017329 w 10303329"/>
              <a:gd name="connsiteY7" fmla="*/ 204531 h 22223610"/>
              <a:gd name="connsiteX8" fmla="*/ 8123464 w 10303329"/>
              <a:gd name="connsiteY8" fmla="*/ 41245 h 22223610"/>
              <a:gd name="connsiteX9" fmla="*/ 9255583 w 10303329"/>
              <a:gd name="connsiteY9" fmla="*/ 424 h 22223610"/>
              <a:gd name="connsiteX10" fmla="*/ 10303329 w 10303329"/>
              <a:gd name="connsiteY10" fmla="*/ 1048170 h 22223610"/>
              <a:gd name="connsiteX11" fmla="*/ 10303329 w 10303329"/>
              <a:gd name="connsiteY11" fmla="*/ 21175864 h 22223610"/>
              <a:gd name="connsiteX12" fmla="*/ 9255583 w 10303329"/>
              <a:gd name="connsiteY12" fmla="*/ 22223610 h 22223610"/>
              <a:gd name="connsiteX13" fmla="*/ 1047746 w 10303329"/>
              <a:gd name="connsiteY13" fmla="*/ 22223610 h 22223610"/>
              <a:gd name="connsiteX14" fmla="*/ 0 w 10303329"/>
              <a:gd name="connsiteY14" fmla="*/ 21175864 h 22223610"/>
              <a:gd name="connsiteX15" fmla="*/ 0 w 10303329"/>
              <a:gd name="connsiteY15" fmla="*/ 1048170 h 22223610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3329" h="22223944">
                <a:moveTo>
                  <a:pt x="0" y="1048504"/>
                </a:moveTo>
                <a:cubicBezTo>
                  <a:pt x="0" y="469850"/>
                  <a:pt x="469092" y="758"/>
                  <a:pt x="1047746" y="758"/>
                </a:cubicBezTo>
                <a:lnTo>
                  <a:pt x="2206735" y="18989"/>
                </a:lnTo>
                <a:cubicBezTo>
                  <a:pt x="2341538" y="26227"/>
                  <a:pt x="2242035" y="356948"/>
                  <a:pt x="2382149" y="587160"/>
                </a:cubicBezTo>
                <a:cubicBezTo>
                  <a:pt x="2507943" y="745479"/>
                  <a:pt x="2650063" y="830316"/>
                  <a:pt x="2775858" y="833513"/>
                </a:cubicBezTo>
                <a:lnTo>
                  <a:pt x="7331528" y="833515"/>
                </a:lnTo>
                <a:cubicBezTo>
                  <a:pt x="7513864" y="838958"/>
                  <a:pt x="7737020" y="844400"/>
                  <a:pt x="7894864" y="596751"/>
                </a:cubicBezTo>
                <a:cubicBezTo>
                  <a:pt x="7984671" y="467483"/>
                  <a:pt x="8011886" y="387201"/>
                  <a:pt x="8017329" y="204865"/>
                </a:cubicBezTo>
                <a:cubicBezTo>
                  <a:pt x="7998279" y="128665"/>
                  <a:pt x="8031388" y="34775"/>
                  <a:pt x="8147957" y="25250"/>
                </a:cubicBezTo>
                <a:cubicBezTo>
                  <a:pt x="8347529" y="13004"/>
                  <a:pt x="8802465" y="-3778"/>
                  <a:pt x="9255583" y="758"/>
                </a:cubicBezTo>
                <a:cubicBezTo>
                  <a:pt x="9834237" y="758"/>
                  <a:pt x="10303329" y="469850"/>
                  <a:pt x="10303329" y="1048504"/>
                </a:cubicBezTo>
                <a:lnTo>
                  <a:pt x="10303329" y="21176198"/>
                </a:lnTo>
                <a:cubicBezTo>
                  <a:pt x="10303329" y="21754852"/>
                  <a:pt x="9834237" y="22223944"/>
                  <a:pt x="9255583" y="22223944"/>
                </a:cubicBezTo>
                <a:lnTo>
                  <a:pt x="1047746" y="22223944"/>
                </a:lnTo>
                <a:cubicBezTo>
                  <a:pt x="469092" y="22223944"/>
                  <a:pt x="0" y="21754852"/>
                  <a:pt x="0" y="21176198"/>
                </a:cubicBezTo>
                <a:lnTo>
                  <a:pt x="0" y="1048504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61269" y="1050717"/>
            <a:ext cx="2275383" cy="4907833"/>
          </a:xfrm>
          <a:custGeom>
            <a:avLst/>
            <a:gdLst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9255583 w 10303329"/>
              <a:gd name="connsiteY2" fmla="*/ 0 h 22223186"/>
              <a:gd name="connsiteX3" fmla="*/ 10303329 w 10303329"/>
              <a:gd name="connsiteY3" fmla="*/ 1047746 h 22223186"/>
              <a:gd name="connsiteX4" fmla="*/ 10303329 w 10303329"/>
              <a:gd name="connsiteY4" fmla="*/ 21175440 h 22223186"/>
              <a:gd name="connsiteX5" fmla="*/ 9255583 w 10303329"/>
              <a:gd name="connsiteY5" fmla="*/ 22223186 h 22223186"/>
              <a:gd name="connsiteX6" fmla="*/ 1047746 w 10303329"/>
              <a:gd name="connsiteY6" fmla="*/ 22223186 h 22223186"/>
              <a:gd name="connsiteX7" fmla="*/ 0 w 10303329"/>
              <a:gd name="connsiteY7" fmla="*/ 21175440 h 22223186"/>
              <a:gd name="connsiteX8" fmla="*/ 0 w 10303329"/>
              <a:gd name="connsiteY8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645229 w 10303329"/>
              <a:gd name="connsiteY2" fmla="*/ 16328 h 22223186"/>
              <a:gd name="connsiteX3" fmla="*/ 9255583 w 10303329"/>
              <a:gd name="connsiteY3" fmla="*/ 0 h 22223186"/>
              <a:gd name="connsiteX4" fmla="*/ 10303329 w 10303329"/>
              <a:gd name="connsiteY4" fmla="*/ 1047746 h 22223186"/>
              <a:gd name="connsiteX5" fmla="*/ 10303329 w 10303329"/>
              <a:gd name="connsiteY5" fmla="*/ 21175440 h 22223186"/>
              <a:gd name="connsiteX6" fmla="*/ 9255583 w 10303329"/>
              <a:gd name="connsiteY6" fmla="*/ 22223186 h 22223186"/>
              <a:gd name="connsiteX7" fmla="*/ 1047746 w 10303329"/>
              <a:gd name="connsiteY7" fmla="*/ 22223186 h 22223186"/>
              <a:gd name="connsiteX8" fmla="*/ 0 w 10303329"/>
              <a:gd name="connsiteY8" fmla="*/ 21175440 h 22223186"/>
              <a:gd name="connsiteX9" fmla="*/ 0 w 10303329"/>
              <a:gd name="connsiteY9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645229 w 10303329"/>
              <a:gd name="connsiteY2" fmla="*/ 16328 h 22223186"/>
              <a:gd name="connsiteX3" fmla="*/ 7805057 w 10303329"/>
              <a:gd name="connsiteY3" fmla="*/ 326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759529 w 10303329"/>
              <a:gd name="connsiteY2" fmla="*/ 865413 h 22223186"/>
              <a:gd name="connsiteX3" fmla="*/ 7805057 w 10303329"/>
              <a:gd name="connsiteY3" fmla="*/ 326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759529 w 10303329"/>
              <a:gd name="connsiteY2" fmla="*/ 865413 h 22223186"/>
              <a:gd name="connsiteX3" fmla="*/ 7331528 w 10303329"/>
              <a:gd name="connsiteY3" fmla="*/ 8327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1496522 w 10303329"/>
              <a:gd name="connsiteY2" fmla="*/ 222417 h 22223186"/>
              <a:gd name="connsiteX3" fmla="*/ 2759529 w 10303329"/>
              <a:gd name="connsiteY3" fmla="*/ 865413 h 22223186"/>
              <a:gd name="connsiteX4" fmla="*/ 7331528 w 10303329"/>
              <a:gd name="connsiteY4" fmla="*/ 832757 h 22223186"/>
              <a:gd name="connsiteX5" fmla="*/ 9255583 w 10303329"/>
              <a:gd name="connsiteY5" fmla="*/ 0 h 22223186"/>
              <a:gd name="connsiteX6" fmla="*/ 10303329 w 10303329"/>
              <a:gd name="connsiteY6" fmla="*/ 1047746 h 22223186"/>
              <a:gd name="connsiteX7" fmla="*/ 10303329 w 10303329"/>
              <a:gd name="connsiteY7" fmla="*/ 21175440 h 22223186"/>
              <a:gd name="connsiteX8" fmla="*/ 9255583 w 10303329"/>
              <a:gd name="connsiteY8" fmla="*/ 22223186 h 22223186"/>
              <a:gd name="connsiteX9" fmla="*/ 1047746 w 10303329"/>
              <a:gd name="connsiteY9" fmla="*/ 22223186 h 22223186"/>
              <a:gd name="connsiteX10" fmla="*/ 0 w 10303329"/>
              <a:gd name="connsiteY10" fmla="*/ 21175440 h 22223186"/>
              <a:gd name="connsiteX11" fmla="*/ 0 w 10303329"/>
              <a:gd name="connsiteY11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759529 w 10303329"/>
              <a:gd name="connsiteY3" fmla="*/ 865413 h 22223186"/>
              <a:gd name="connsiteX4" fmla="*/ 7331528 w 10303329"/>
              <a:gd name="connsiteY4" fmla="*/ 832757 h 22223186"/>
              <a:gd name="connsiteX5" fmla="*/ 9255583 w 10303329"/>
              <a:gd name="connsiteY5" fmla="*/ 0 h 22223186"/>
              <a:gd name="connsiteX6" fmla="*/ 10303329 w 10303329"/>
              <a:gd name="connsiteY6" fmla="*/ 1047746 h 22223186"/>
              <a:gd name="connsiteX7" fmla="*/ 10303329 w 10303329"/>
              <a:gd name="connsiteY7" fmla="*/ 21175440 h 22223186"/>
              <a:gd name="connsiteX8" fmla="*/ 9255583 w 10303329"/>
              <a:gd name="connsiteY8" fmla="*/ 22223186 h 22223186"/>
              <a:gd name="connsiteX9" fmla="*/ 1047746 w 10303329"/>
              <a:gd name="connsiteY9" fmla="*/ 22223186 h 22223186"/>
              <a:gd name="connsiteX10" fmla="*/ 0 w 10303329"/>
              <a:gd name="connsiteY10" fmla="*/ 21175440 h 22223186"/>
              <a:gd name="connsiteX11" fmla="*/ 0 w 10303329"/>
              <a:gd name="connsiteY11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464188 w 10303329"/>
              <a:gd name="connsiteY3" fmla="*/ 417726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8147957 w 10303329"/>
              <a:gd name="connsiteY6" fmla="*/ 481693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756072 w 10303329"/>
              <a:gd name="connsiteY6" fmla="*/ 432707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66314 w 10303329"/>
              <a:gd name="connsiteY7" fmla="*/ 277586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122334 h 22297774"/>
              <a:gd name="connsiteX1" fmla="*/ 1047746 w 10303329"/>
              <a:gd name="connsiteY1" fmla="*/ 74588 h 22297774"/>
              <a:gd name="connsiteX2" fmla="*/ 2206735 w 10303329"/>
              <a:gd name="connsiteY2" fmla="*/ 92819 h 22297774"/>
              <a:gd name="connsiteX3" fmla="*/ 2382149 w 10303329"/>
              <a:gd name="connsiteY3" fmla="*/ 660990 h 22297774"/>
              <a:gd name="connsiteX4" fmla="*/ 2775858 w 10303329"/>
              <a:gd name="connsiteY4" fmla="*/ 907343 h 22297774"/>
              <a:gd name="connsiteX5" fmla="*/ 7331528 w 10303329"/>
              <a:gd name="connsiteY5" fmla="*/ 907345 h 22297774"/>
              <a:gd name="connsiteX6" fmla="*/ 7878536 w 10303329"/>
              <a:gd name="connsiteY6" fmla="*/ 654253 h 22297774"/>
              <a:gd name="connsiteX7" fmla="*/ 8058150 w 10303329"/>
              <a:gd name="connsiteY7" fmla="*/ 148066 h 22297774"/>
              <a:gd name="connsiteX8" fmla="*/ 9255583 w 10303329"/>
              <a:gd name="connsiteY8" fmla="*/ 74588 h 22297774"/>
              <a:gd name="connsiteX9" fmla="*/ 10303329 w 10303329"/>
              <a:gd name="connsiteY9" fmla="*/ 1122334 h 22297774"/>
              <a:gd name="connsiteX10" fmla="*/ 10303329 w 10303329"/>
              <a:gd name="connsiteY10" fmla="*/ 21250028 h 22297774"/>
              <a:gd name="connsiteX11" fmla="*/ 9255583 w 10303329"/>
              <a:gd name="connsiteY11" fmla="*/ 22297774 h 22297774"/>
              <a:gd name="connsiteX12" fmla="*/ 1047746 w 10303329"/>
              <a:gd name="connsiteY12" fmla="*/ 22297774 h 22297774"/>
              <a:gd name="connsiteX13" fmla="*/ 0 w 10303329"/>
              <a:gd name="connsiteY13" fmla="*/ 21250028 h 22297774"/>
              <a:gd name="connsiteX14" fmla="*/ 0 w 10303329"/>
              <a:gd name="connsiteY14" fmla="*/ 1122334 h 22297774"/>
              <a:gd name="connsiteX0" fmla="*/ 0 w 10303329"/>
              <a:gd name="connsiteY0" fmla="*/ 1114032 h 22289472"/>
              <a:gd name="connsiteX1" fmla="*/ 1047746 w 10303329"/>
              <a:gd name="connsiteY1" fmla="*/ 66286 h 22289472"/>
              <a:gd name="connsiteX2" fmla="*/ 2206735 w 10303329"/>
              <a:gd name="connsiteY2" fmla="*/ 84517 h 22289472"/>
              <a:gd name="connsiteX3" fmla="*/ 2382149 w 10303329"/>
              <a:gd name="connsiteY3" fmla="*/ 652688 h 22289472"/>
              <a:gd name="connsiteX4" fmla="*/ 2775858 w 10303329"/>
              <a:gd name="connsiteY4" fmla="*/ 899041 h 22289472"/>
              <a:gd name="connsiteX5" fmla="*/ 7331528 w 10303329"/>
              <a:gd name="connsiteY5" fmla="*/ 899043 h 22289472"/>
              <a:gd name="connsiteX6" fmla="*/ 7878536 w 10303329"/>
              <a:gd name="connsiteY6" fmla="*/ 645951 h 22289472"/>
              <a:gd name="connsiteX7" fmla="*/ 8058150 w 10303329"/>
              <a:gd name="connsiteY7" fmla="*/ 139764 h 22289472"/>
              <a:gd name="connsiteX8" fmla="*/ 9255583 w 10303329"/>
              <a:gd name="connsiteY8" fmla="*/ 66286 h 22289472"/>
              <a:gd name="connsiteX9" fmla="*/ 10303329 w 10303329"/>
              <a:gd name="connsiteY9" fmla="*/ 1114032 h 22289472"/>
              <a:gd name="connsiteX10" fmla="*/ 10303329 w 10303329"/>
              <a:gd name="connsiteY10" fmla="*/ 21241726 h 22289472"/>
              <a:gd name="connsiteX11" fmla="*/ 9255583 w 10303329"/>
              <a:gd name="connsiteY11" fmla="*/ 22289472 h 22289472"/>
              <a:gd name="connsiteX12" fmla="*/ 1047746 w 10303329"/>
              <a:gd name="connsiteY12" fmla="*/ 22289472 h 22289472"/>
              <a:gd name="connsiteX13" fmla="*/ 0 w 10303329"/>
              <a:gd name="connsiteY13" fmla="*/ 21241726 h 22289472"/>
              <a:gd name="connsiteX14" fmla="*/ 0 w 10303329"/>
              <a:gd name="connsiteY14" fmla="*/ 1114032 h 22289472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94864 w 10303329"/>
              <a:gd name="connsiteY6" fmla="*/ 595993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94864 w 10303329"/>
              <a:gd name="connsiteY6" fmla="*/ 595993 h 22223186"/>
              <a:gd name="connsiteX7" fmla="*/ 8017329 w 10303329"/>
              <a:gd name="connsiteY7" fmla="*/ 204107 h 22223186"/>
              <a:gd name="connsiteX8" fmla="*/ 8058150 w 10303329"/>
              <a:gd name="connsiteY8" fmla="*/ 73478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115259 h 22290699"/>
              <a:gd name="connsiteX1" fmla="*/ 1047746 w 10303329"/>
              <a:gd name="connsiteY1" fmla="*/ 67513 h 22290699"/>
              <a:gd name="connsiteX2" fmla="*/ 2206735 w 10303329"/>
              <a:gd name="connsiteY2" fmla="*/ 85744 h 22290699"/>
              <a:gd name="connsiteX3" fmla="*/ 2382149 w 10303329"/>
              <a:gd name="connsiteY3" fmla="*/ 653915 h 22290699"/>
              <a:gd name="connsiteX4" fmla="*/ 2775858 w 10303329"/>
              <a:gd name="connsiteY4" fmla="*/ 900268 h 22290699"/>
              <a:gd name="connsiteX5" fmla="*/ 7331528 w 10303329"/>
              <a:gd name="connsiteY5" fmla="*/ 900270 h 22290699"/>
              <a:gd name="connsiteX6" fmla="*/ 7894864 w 10303329"/>
              <a:gd name="connsiteY6" fmla="*/ 663506 h 22290699"/>
              <a:gd name="connsiteX7" fmla="*/ 8017329 w 10303329"/>
              <a:gd name="connsiteY7" fmla="*/ 271620 h 22290699"/>
              <a:gd name="connsiteX8" fmla="*/ 8058150 w 10303329"/>
              <a:gd name="connsiteY8" fmla="*/ 140991 h 22290699"/>
              <a:gd name="connsiteX9" fmla="*/ 8123464 w 10303329"/>
              <a:gd name="connsiteY9" fmla="*/ 108334 h 22290699"/>
              <a:gd name="connsiteX10" fmla="*/ 9255583 w 10303329"/>
              <a:gd name="connsiteY10" fmla="*/ 67513 h 22290699"/>
              <a:gd name="connsiteX11" fmla="*/ 10303329 w 10303329"/>
              <a:gd name="connsiteY11" fmla="*/ 1115259 h 22290699"/>
              <a:gd name="connsiteX12" fmla="*/ 10303329 w 10303329"/>
              <a:gd name="connsiteY12" fmla="*/ 21242953 h 22290699"/>
              <a:gd name="connsiteX13" fmla="*/ 9255583 w 10303329"/>
              <a:gd name="connsiteY13" fmla="*/ 22290699 h 22290699"/>
              <a:gd name="connsiteX14" fmla="*/ 1047746 w 10303329"/>
              <a:gd name="connsiteY14" fmla="*/ 22290699 h 22290699"/>
              <a:gd name="connsiteX15" fmla="*/ 0 w 10303329"/>
              <a:gd name="connsiteY15" fmla="*/ 21242953 h 22290699"/>
              <a:gd name="connsiteX16" fmla="*/ 0 w 10303329"/>
              <a:gd name="connsiteY16" fmla="*/ 1115259 h 22290699"/>
              <a:gd name="connsiteX0" fmla="*/ 0 w 10303329"/>
              <a:gd name="connsiteY0" fmla="*/ 1115259 h 22290699"/>
              <a:gd name="connsiteX1" fmla="*/ 1047746 w 10303329"/>
              <a:gd name="connsiteY1" fmla="*/ 67513 h 22290699"/>
              <a:gd name="connsiteX2" fmla="*/ 2206735 w 10303329"/>
              <a:gd name="connsiteY2" fmla="*/ 85744 h 22290699"/>
              <a:gd name="connsiteX3" fmla="*/ 2382149 w 10303329"/>
              <a:gd name="connsiteY3" fmla="*/ 653915 h 22290699"/>
              <a:gd name="connsiteX4" fmla="*/ 2775858 w 10303329"/>
              <a:gd name="connsiteY4" fmla="*/ 900268 h 22290699"/>
              <a:gd name="connsiteX5" fmla="*/ 7331528 w 10303329"/>
              <a:gd name="connsiteY5" fmla="*/ 900270 h 22290699"/>
              <a:gd name="connsiteX6" fmla="*/ 7894864 w 10303329"/>
              <a:gd name="connsiteY6" fmla="*/ 663506 h 22290699"/>
              <a:gd name="connsiteX7" fmla="*/ 8017329 w 10303329"/>
              <a:gd name="connsiteY7" fmla="*/ 271620 h 22290699"/>
              <a:gd name="connsiteX8" fmla="*/ 8123464 w 10303329"/>
              <a:gd name="connsiteY8" fmla="*/ 108334 h 22290699"/>
              <a:gd name="connsiteX9" fmla="*/ 9255583 w 10303329"/>
              <a:gd name="connsiteY9" fmla="*/ 67513 h 22290699"/>
              <a:gd name="connsiteX10" fmla="*/ 10303329 w 10303329"/>
              <a:gd name="connsiteY10" fmla="*/ 1115259 h 22290699"/>
              <a:gd name="connsiteX11" fmla="*/ 10303329 w 10303329"/>
              <a:gd name="connsiteY11" fmla="*/ 21242953 h 22290699"/>
              <a:gd name="connsiteX12" fmla="*/ 9255583 w 10303329"/>
              <a:gd name="connsiteY12" fmla="*/ 22290699 h 22290699"/>
              <a:gd name="connsiteX13" fmla="*/ 1047746 w 10303329"/>
              <a:gd name="connsiteY13" fmla="*/ 22290699 h 22290699"/>
              <a:gd name="connsiteX14" fmla="*/ 0 w 10303329"/>
              <a:gd name="connsiteY14" fmla="*/ 21242953 h 22290699"/>
              <a:gd name="connsiteX15" fmla="*/ 0 w 10303329"/>
              <a:gd name="connsiteY15" fmla="*/ 1115259 h 22290699"/>
              <a:gd name="connsiteX0" fmla="*/ 0 w 10303329"/>
              <a:gd name="connsiteY0" fmla="*/ 1048170 h 22223610"/>
              <a:gd name="connsiteX1" fmla="*/ 1047746 w 10303329"/>
              <a:gd name="connsiteY1" fmla="*/ 424 h 22223610"/>
              <a:gd name="connsiteX2" fmla="*/ 2206735 w 10303329"/>
              <a:gd name="connsiteY2" fmla="*/ 18655 h 22223610"/>
              <a:gd name="connsiteX3" fmla="*/ 2382149 w 10303329"/>
              <a:gd name="connsiteY3" fmla="*/ 586826 h 22223610"/>
              <a:gd name="connsiteX4" fmla="*/ 2775858 w 10303329"/>
              <a:gd name="connsiteY4" fmla="*/ 833179 h 22223610"/>
              <a:gd name="connsiteX5" fmla="*/ 7331528 w 10303329"/>
              <a:gd name="connsiteY5" fmla="*/ 833181 h 22223610"/>
              <a:gd name="connsiteX6" fmla="*/ 7894864 w 10303329"/>
              <a:gd name="connsiteY6" fmla="*/ 596417 h 22223610"/>
              <a:gd name="connsiteX7" fmla="*/ 8017329 w 10303329"/>
              <a:gd name="connsiteY7" fmla="*/ 204531 h 22223610"/>
              <a:gd name="connsiteX8" fmla="*/ 8123464 w 10303329"/>
              <a:gd name="connsiteY8" fmla="*/ 41245 h 22223610"/>
              <a:gd name="connsiteX9" fmla="*/ 9255583 w 10303329"/>
              <a:gd name="connsiteY9" fmla="*/ 424 h 22223610"/>
              <a:gd name="connsiteX10" fmla="*/ 10303329 w 10303329"/>
              <a:gd name="connsiteY10" fmla="*/ 1048170 h 22223610"/>
              <a:gd name="connsiteX11" fmla="*/ 10303329 w 10303329"/>
              <a:gd name="connsiteY11" fmla="*/ 21175864 h 22223610"/>
              <a:gd name="connsiteX12" fmla="*/ 9255583 w 10303329"/>
              <a:gd name="connsiteY12" fmla="*/ 22223610 h 22223610"/>
              <a:gd name="connsiteX13" fmla="*/ 1047746 w 10303329"/>
              <a:gd name="connsiteY13" fmla="*/ 22223610 h 22223610"/>
              <a:gd name="connsiteX14" fmla="*/ 0 w 10303329"/>
              <a:gd name="connsiteY14" fmla="*/ 21175864 h 22223610"/>
              <a:gd name="connsiteX15" fmla="*/ 0 w 10303329"/>
              <a:gd name="connsiteY15" fmla="*/ 1048170 h 22223610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3329" h="22223944">
                <a:moveTo>
                  <a:pt x="0" y="1048504"/>
                </a:moveTo>
                <a:cubicBezTo>
                  <a:pt x="0" y="469850"/>
                  <a:pt x="469092" y="758"/>
                  <a:pt x="1047746" y="758"/>
                </a:cubicBezTo>
                <a:lnTo>
                  <a:pt x="2206735" y="18989"/>
                </a:lnTo>
                <a:cubicBezTo>
                  <a:pt x="2341538" y="26227"/>
                  <a:pt x="2242035" y="356948"/>
                  <a:pt x="2382149" y="587160"/>
                </a:cubicBezTo>
                <a:cubicBezTo>
                  <a:pt x="2507943" y="745479"/>
                  <a:pt x="2650063" y="830316"/>
                  <a:pt x="2775858" y="833513"/>
                </a:cubicBezTo>
                <a:lnTo>
                  <a:pt x="7331528" y="833515"/>
                </a:lnTo>
                <a:cubicBezTo>
                  <a:pt x="7513864" y="838958"/>
                  <a:pt x="7737020" y="844400"/>
                  <a:pt x="7894864" y="596751"/>
                </a:cubicBezTo>
                <a:cubicBezTo>
                  <a:pt x="7984671" y="467483"/>
                  <a:pt x="8011886" y="387201"/>
                  <a:pt x="8017329" y="204865"/>
                </a:cubicBezTo>
                <a:cubicBezTo>
                  <a:pt x="7998279" y="128665"/>
                  <a:pt x="8031388" y="34775"/>
                  <a:pt x="8147957" y="25250"/>
                </a:cubicBezTo>
                <a:cubicBezTo>
                  <a:pt x="8347529" y="13004"/>
                  <a:pt x="8802465" y="-3778"/>
                  <a:pt x="9255583" y="758"/>
                </a:cubicBezTo>
                <a:cubicBezTo>
                  <a:pt x="9834237" y="758"/>
                  <a:pt x="10303329" y="469850"/>
                  <a:pt x="10303329" y="1048504"/>
                </a:cubicBezTo>
                <a:lnTo>
                  <a:pt x="10303329" y="21176198"/>
                </a:lnTo>
                <a:cubicBezTo>
                  <a:pt x="10303329" y="21754852"/>
                  <a:pt x="9834237" y="22223944"/>
                  <a:pt x="9255583" y="22223944"/>
                </a:cubicBezTo>
                <a:lnTo>
                  <a:pt x="1047746" y="22223944"/>
                </a:lnTo>
                <a:cubicBezTo>
                  <a:pt x="469092" y="22223944"/>
                  <a:pt x="0" y="21754852"/>
                  <a:pt x="0" y="21176198"/>
                </a:cubicBezTo>
                <a:lnTo>
                  <a:pt x="0" y="1048504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044096" y="1050717"/>
            <a:ext cx="2275383" cy="4907833"/>
          </a:xfrm>
          <a:custGeom>
            <a:avLst/>
            <a:gdLst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9255583 w 10303329"/>
              <a:gd name="connsiteY2" fmla="*/ 0 h 22223186"/>
              <a:gd name="connsiteX3" fmla="*/ 10303329 w 10303329"/>
              <a:gd name="connsiteY3" fmla="*/ 1047746 h 22223186"/>
              <a:gd name="connsiteX4" fmla="*/ 10303329 w 10303329"/>
              <a:gd name="connsiteY4" fmla="*/ 21175440 h 22223186"/>
              <a:gd name="connsiteX5" fmla="*/ 9255583 w 10303329"/>
              <a:gd name="connsiteY5" fmla="*/ 22223186 h 22223186"/>
              <a:gd name="connsiteX6" fmla="*/ 1047746 w 10303329"/>
              <a:gd name="connsiteY6" fmla="*/ 22223186 h 22223186"/>
              <a:gd name="connsiteX7" fmla="*/ 0 w 10303329"/>
              <a:gd name="connsiteY7" fmla="*/ 21175440 h 22223186"/>
              <a:gd name="connsiteX8" fmla="*/ 0 w 10303329"/>
              <a:gd name="connsiteY8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645229 w 10303329"/>
              <a:gd name="connsiteY2" fmla="*/ 16328 h 22223186"/>
              <a:gd name="connsiteX3" fmla="*/ 9255583 w 10303329"/>
              <a:gd name="connsiteY3" fmla="*/ 0 h 22223186"/>
              <a:gd name="connsiteX4" fmla="*/ 10303329 w 10303329"/>
              <a:gd name="connsiteY4" fmla="*/ 1047746 h 22223186"/>
              <a:gd name="connsiteX5" fmla="*/ 10303329 w 10303329"/>
              <a:gd name="connsiteY5" fmla="*/ 21175440 h 22223186"/>
              <a:gd name="connsiteX6" fmla="*/ 9255583 w 10303329"/>
              <a:gd name="connsiteY6" fmla="*/ 22223186 h 22223186"/>
              <a:gd name="connsiteX7" fmla="*/ 1047746 w 10303329"/>
              <a:gd name="connsiteY7" fmla="*/ 22223186 h 22223186"/>
              <a:gd name="connsiteX8" fmla="*/ 0 w 10303329"/>
              <a:gd name="connsiteY8" fmla="*/ 21175440 h 22223186"/>
              <a:gd name="connsiteX9" fmla="*/ 0 w 10303329"/>
              <a:gd name="connsiteY9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645229 w 10303329"/>
              <a:gd name="connsiteY2" fmla="*/ 16328 h 22223186"/>
              <a:gd name="connsiteX3" fmla="*/ 7805057 w 10303329"/>
              <a:gd name="connsiteY3" fmla="*/ 326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759529 w 10303329"/>
              <a:gd name="connsiteY2" fmla="*/ 865413 h 22223186"/>
              <a:gd name="connsiteX3" fmla="*/ 7805057 w 10303329"/>
              <a:gd name="connsiteY3" fmla="*/ 326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759529 w 10303329"/>
              <a:gd name="connsiteY2" fmla="*/ 865413 h 22223186"/>
              <a:gd name="connsiteX3" fmla="*/ 7331528 w 10303329"/>
              <a:gd name="connsiteY3" fmla="*/ 832757 h 22223186"/>
              <a:gd name="connsiteX4" fmla="*/ 9255583 w 10303329"/>
              <a:gd name="connsiteY4" fmla="*/ 0 h 22223186"/>
              <a:gd name="connsiteX5" fmla="*/ 10303329 w 10303329"/>
              <a:gd name="connsiteY5" fmla="*/ 1047746 h 22223186"/>
              <a:gd name="connsiteX6" fmla="*/ 10303329 w 10303329"/>
              <a:gd name="connsiteY6" fmla="*/ 21175440 h 22223186"/>
              <a:gd name="connsiteX7" fmla="*/ 9255583 w 10303329"/>
              <a:gd name="connsiteY7" fmla="*/ 22223186 h 22223186"/>
              <a:gd name="connsiteX8" fmla="*/ 1047746 w 10303329"/>
              <a:gd name="connsiteY8" fmla="*/ 22223186 h 22223186"/>
              <a:gd name="connsiteX9" fmla="*/ 0 w 10303329"/>
              <a:gd name="connsiteY9" fmla="*/ 21175440 h 22223186"/>
              <a:gd name="connsiteX10" fmla="*/ 0 w 10303329"/>
              <a:gd name="connsiteY10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1496522 w 10303329"/>
              <a:gd name="connsiteY2" fmla="*/ 222417 h 22223186"/>
              <a:gd name="connsiteX3" fmla="*/ 2759529 w 10303329"/>
              <a:gd name="connsiteY3" fmla="*/ 865413 h 22223186"/>
              <a:gd name="connsiteX4" fmla="*/ 7331528 w 10303329"/>
              <a:gd name="connsiteY4" fmla="*/ 832757 h 22223186"/>
              <a:gd name="connsiteX5" fmla="*/ 9255583 w 10303329"/>
              <a:gd name="connsiteY5" fmla="*/ 0 h 22223186"/>
              <a:gd name="connsiteX6" fmla="*/ 10303329 w 10303329"/>
              <a:gd name="connsiteY6" fmla="*/ 1047746 h 22223186"/>
              <a:gd name="connsiteX7" fmla="*/ 10303329 w 10303329"/>
              <a:gd name="connsiteY7" fmla="*/ 21175440 h 22223186"/>
              <a:gd name="connsiteX8" fmla="*/ 9255583 w 10303329"/>
              <a:gd name="connsiteY8" fmla="*/ 22223186 h 22223186"/>
              <a:gd name="connsiteX9" fmla="*/ 1047746 w 10303329"/>
              <a:gd name="connsiteY9" fmla="*/ 22223186 h 22223186"/>
              <a:gd name="connsiteX10" fmla="*/ 0 w 10303329"/>
              <a:gd name="connsiteY10" fmla="*/ 21175440 h 22223186"/>
              <a:gd name="connsiteX11" fmla="*/ 0 w 10303329"/>
              <a:gd name="connsiteY11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759529 w 10303329"/>
              <a:gd name="connsiteY3" fmla="*/ 865413 h 22223186"/>
              <a:gd name="connsiteX4" fmla="*/ 7331528 w 10303329"/>
              <a:gd name="connsiteY4" fmla="*/ 832757 h 22223186"/>
              <a:gd name="connsiteX5" fmla="*/ 9255583 w 10303329"/>
              <a:gd name="connsiteY5" fmla="*/ 0 h 22223186"/>
              <a:gd name="connsiteX6" fmla="*/ 10303329 w 10303329"/>
              <a:gd name="connsiteY6" fmla="*/ 1047746 h 22223186"/>
              <a:gd name="connsiteX7" fmla="*/ 10303329 w 10303329"/>
              <a:gd name="connsiteY7" fmla="*/ 21175440 h 22223186"/>
              <a:gd name="connsiteX8" fmla="*/ 9255583 w 10303329"/>
              <a:gd name="connsiteY8" fmla="*/ 22223186 h 22223186"/>
              <a:gd name="connsiteX9" fmla="*/ 1047746 w 10303329"/>
              <a:gd name="connsiteY9" fmla="*/ 22223186 h 22223186"/>
              <a:gd name="connsiteX10" fmla="*/ 0 w 10303329"/>
              <a:gd name="connsiteY10" fmla="*/ 21175440 h 22223186"/>
              <a:gd name="connsiteX11" fmla="*/ 0 w 10303329"/>
              <a:gd name="connsiteY11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464188 w 10303329"/>
              <a:gd name="connsiteY3" fmla="*/ 417726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9529 w 10303329"/>
              <a:gd name="connsiteY4" fmla="*/ 865413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9255583 w 10303329"/>
              <a:gd name="connsiteY6" fmla="*/ 0 h 22223186"/>
              <a:gd name="connsiteX7" fmla="*/ 10303329 w 10303329"/>
              <a:gd name="connsiteY7" fmla="*/ 1047746 h 22223186"/>
              <a:gd name="connsiteX8" fmla="*/ 10303329 w 10303329"/>
              <a:gd name="connsiteY8" fmla="*/ 21175440 h 22223186"/>
              <a:gd name="connsiteX9" fmla="*/ 9255583 w 10303329"/>
              <a:gd name="connsiteY9" fmla="*/ 22223186 h 22223186"/>
              <a:gd name="connsiteX10" fmla="*/ 1047746 w 10303329"/>
              <a:gd name="connsiteY10" fmla="*/ 22223186 h 22223186"/>
              <a:gd name="connsiteX11" fmla="*/ 0 w 10303329"/>
              <a:gd name="connsiteY11" fmla="*/ 21175440 h 22223186"/>
              <a:gd name="connsiteX12" fmla="*/ 0 w 10303329"/>
              <a:gd name="connsiteY12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8147957 w 10303329"/>
              <a:gd name="connsiteY6" fmla="*/ 481693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51365 w 10303329"/>
              <a:gd name="connsiteY4" fmla="*/ 857248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57656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8221435 w 10303329"/>
              <a:gd name="connsiteY6" fmla="*/ 0 h 22223186"/>
              <a:gd name="connsiteX7" fmla="*/ 9255583 w 10303329"/>
              <a:gd name="connsiteY7" fmla="*/ 0 h 22223186"/>
              <a:gd name="connsiteX8" fmla="*/ 10303329 w 10303329"/>
              <a:gd name="connsiteY8" fmla="*/ 1047746 h 22223186"/>
              <a:gd name="connsiteX9" fmla="*/ 10303329 w 10303329"/>
              <a:gd name="connsiteY9" fmla="*/ 21175440 h 22223186"/>
              <a:gd name="connsiteX10" fmla="*/ 9255583 w 10303329"/>
              <a:gd name="connsiteY10" fmla="*/ 22223186 h 22223186"/>
              <a:gd name="connsiteX11" fmla="*/ 1047746 w 10303329"/>
              <a:gd name="connsiteY11" fmla="*/ 22223186 h 22223186"/>
              <a:gd name="connsiteX12" fmla="*/ 0 w 10303329"/>
              <a:gd name="connsiteY12" fmla="*/ 21175440 h 22223186"/>
              <a:gd name="connsiteX13" fmla="*/ 0 w 10303329"/>
              <a:gd name="connsiteY13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756072 w 10303329"/>
              <a:gd name="connsiteY6" fmla="*/ 432707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221435 w 10303329"/>
              <a:gd name="connsiteY7" fmla="*/ 0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66314 w 10303329"/>
              <a:gd name="connsiteY7" fmla="*/ 277586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8221435 w 10303329"/>
              <a:gd name="connsiteY8" fmla="*/ 0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122334 h 22297774"/>
              <a:gd name="connsiteX1" fmla="*/ 1047746 w 10303329"/>
              <a:gd name="connsiteY1" fmla="*/ 74588 h 22297774"/>
              <a:gd name="connsiteX2" fmla="*/ 2206735 w 10303329"/>
              <a:gd name="connsiteY2" fmla="*/ 92819 h 22297774"/>
              <a:gd name="connsiteX3" fmla="*/ 2382149 w 10303329"/>
              <a:gd name="connsiteY3" fmla="*/ 660990 h 22297774"/>
              <a:gd name="connsiteX4" fmla="*/ 2775858 w 10303329"/>
              <a:gd name="connsiteY4" fmla="*/ 907343 h 22297774"/>
              <a:gd name="connsiteX5" fmla="*/ 7331528 w 10303329"/>
              <a:gd name="connsiteY5" fmla="*/ 907345 h 22297774"/>
              <a:gd name="connsiteX6" fmla="*/ 7878536 w 10303329"/>
              <a:gd name="connsiteY6" fmla="*/ 654253 h 22297774"/>
              <a:gd name="connsiteX7" fmla="*/ 8058150 w 10303329"/>
              <a:gd name="connsiteY7" fmla="*/ 148066 h 22297774"/>
              <a:gd name="connsiteX8" fmla="*/ 9255583 w 10303329"/>
              <a:gd name="connsiteY8" fmla="*/ 74588 h 22297774"/>
              <a:gd name="connsiteX9" fmla="*/ 10303329 w 10303329"/>
              <a:gd name="connsiteY9" fmla="*/ 1122334 h 22297774"/>
              <a:gd name="connsiteX10" fmla="*/ 10303329 w 10303329"/>
              <a:gd name="connsiteY10" fmla="*/ 21250028 h 22297774"/>
              <a:gd name="connsiteX11" fmla="*/ 9255583 w 10303329"/>
              <a:gd name="connsiteY11" fmla="*/ 22297774 h 22297774"/>
              <a:gd name="connsiteX12" fmla="*/ 1047746 w 10303329"/>
              <a:gd name="connsiteY12" fmla="*/ 22297774 h 22297774"/>
              <a:gd name="connsiteX13" fmla="*/ 0 w 10303329"/>
              <a:gd name="connsiteY13" fmla="*/ 21250028 h 22297774"/>
              <a:gd name="connsiteX14" fmla="*/ 0 w 10303329"/>
              <a:gd name="connsiteY14" fmla="*/ 1122334 h 22297774"/>
              <a:gd name="connsiteX0" fmla="*/ 0 w 10303329"/>
              <a:gd name="connsiteY0" fmla="*/ 1114032 h 22289472"/>
              <a:gd name="connsiteX1" fmla="*/ 1047746 w 10303329"/>
              <a:gd name="connsiteY1" fmla="*/ 66286 h 22289472"/>
              <a:gd name="connsiteX2" fmla="*/ 2206735 w 10303329"/>
              <a:gd name="connsiteY2" fmla="*/ 84517 h 22289472"/>
              <a:gd name="connsiteX3" fmla="*/ 2382149 w 10303329"/>
              <a:gd name="connsiteY3" fmla="*/ 652688 h 22289472"/>
              <a:gd name="connsiteX4" fmla="*/ 2775858 w 10303329"/>
              <a:gd name="connsiteY4" fmla="*/ 899041 h 22289472"/>
              <a:gd name="connsiteX5" fmla="*/ 7331528 w 10303329"/>
              <a:gd name="connsiteY5" fmla="*/ 899043 h 22289472"/>
              <a:gd name="connsiteX6" fmla="*/ 7878536 w 10303329"/>
              <a:gd name="connsiteY6" fmla="*/ 645951 h 22289472"/>
              <a:gd name="connsiteX7" fmla="*/ 8058150 w 10303329"/>
              <a:gd name="connsiteY7" fmla="*/ 139764 h 22289472"/>
              <a:gd name="connsiteX8" fmla="*/ 9255583 w 10303329"/>
              <a:gd name="connsiteY8" fmla="*/ 66286 h 22289472"/>
              <a:gd name="connsiteX9" fmla="*/ 10303329 w 10303329"/>
              <a:gd name="connsiteY9" fmla="*/ 1114032 h 22289472"/>
              <a:gd name="connsiteX10" fmla="*/ 10303329 w 10303329"/>
              <a:gd name="connsiteY10" fmla="*/ 21241726 h 22289472"/>
              <a:gd name="connsiteX11" fmla="*/ 9255583 w 10303329"/>
              <a:gd name="connsiteY11" fmla="*/ 22289472 h 22289472"/>
              <a:gd name="connsiteX12" fmla="*/ 1047746 w 10303329"/>
              <a:gd name="connsiteY12" fmla="*/ 22289472 h 22289472"/>
              <a:gd name="connsiteX13" fmla="*/ 0 w 10303329"/>
              <a:gd name="connsiteY13" fmla="*/ 21241726 h 22289472"/>
              <a:gd name="connsiteX14" fmla="*/ 0 w 10303329"/>
              <a:gd name="connsiteY14" fmla="*/ 1114032 h 22289472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78536 w 10303329"/>
              <a:gd name="connsiteY6" fmla="*/ 579665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94864 w 10303329"/>
              <a:gd name="connsiteY6" fmla="*/ 595993 h 22223186"/>
              <a:gd name="connsiteX7" fmla="*/ 8058150 w 10303329"/>
              <a:gd name="connsiteY7" fmla="*/ 73478 h 22223186"/>
              <a:gd name="connsiteX8" fmla="*/ 9255583 w 10303329"/>
              <a:gd name="connsiteY8" fmla="*/ 0 h 22223186"/>
              <a:gd name="connsiteX9" fmla="*/ 10303329 w 10303329"/>
              <a:gd name="connsiteY9" fmla="*/ 1047746 h 22223186"/>
              <a:gd name="connsiteX10" fmla="*/ 10303329 w 10303329"/>
              <a:gd name="connsiteY10" fmla="*/ 21175440 h 22223186"/>
              <a:gd name="connsiteX11" fmla="*/ 9255583 w 10303329"/>
              <a:gd name="connsiteY11" fmla="*/ 22223186 h 22223186"/>
              <a:gd name="connsiteX12" fmla="*/ 1047746 w 10303329"/>
              <a:gd name="connsiteY12" fmla="*/ 22223186 h 22223186"/>
              <a:gd name="connsiteX13" fmla="*/ 0 w 10303329"/>
              <a:gd name="connsiteY13" fmla="*/ 21175440 h 22223186"/>
              <a:gd name="connsiteX14" fmla="*/ 0 w 10303329"/>
              <a:gd name="connsiteY14" fmla="*/ 1047746 h 22223186"/>
              <a:gd name="connsiteX0" fmla="*/ 0 w 10303329"/>
              <a:gd name="connsiteY0" fmla="*/ 1047746 h 22223186"/>
              <a:gd name="connsiteX1" fmla="*/ 1047746 w 10303329"/>
              <a:gd name="connsiteY1" fmla="*/ 0 h 22223186"/>
              <a:gd name="connsiteX2" fmla="*/ 2206735 w 10303329"/>
              <a:gd name="connsiteY2" fmla="*/ 18231 h 22223186"/>
              <a:gd name="connsiteX3" fmla="*/ 2382149 w 10303329"/>
              <a:gd name="connsiteY3" fmla="*/ 586402 h 22223186"/>
              <a:gd name="connsiteX4" fmla="*/ 2775858 w 10303329"/>
              <a:gd name="connsiteY4" fmla="*/ 832755 h 22223186"/>
              <a:gd name="connsiteX5" fmla="*/ 7331528 w 10303329"/>
              <a:gd name="connsiteY5" fmla="*/ 832757 h 22223186"/>
              <a:gd name="connsiteX6" fmla="*/ 7894864 w 10303329"/>
              <a:gd name="connsiteY6" fmla="*/ 595993 h 22223186"/>
              <a:gd name="connsiteX7" fmla="*/ 8017329 w 10303329"/>
              <a:gd name="connsiteY7" fmla="*/ 204107 h 22223186"/>
              <a:gd name="connsiteX8" fmla="*/ 8058150 w 10303329"/>
              <a:gd name="connsiteY8" fmla="*/ 73478 h 22223186"/>
              <a:gd name="connsiteX9" fmla="*/ 9255583 w 10303329"/>
              <a:gd name="connsiteY9" fmla="*/ 0 h 22223186"/>
              <a:gd name="connsiteX10" fmla="*/ 10303329 w 10303329"/>
              <a:gd name="connsiteY10" fmla="*/ 1047746 h 22223186"/>
              <a:gd name="connsiteX11" fmla="*/ 10303329 w 10303329"/>
              <a:gd name="connsiteY11" fmla="*/ 21175440 h 22223186"/>
              <a:gd name="connsiteX12" fmla="*/ 9255583 w 10303329"/>
              <a:gd name="connsiteY12" fmla="*/ 22223186 h 22223186"/>
              <a:gd name="connsiteX13" fmla="*/ 1047746 w 10303329"/>
              <a:gd name="connsiteY13" fmla="*/ 22223186 h 22223186"/>
              <a:gd name="connsiteX14" fmla="*/ 0 w 10303329"/>
              <a:gd name="connsiteY14" fmla="*/ 21175440 h 22223186"/>
              <a:gd name="connsiteX15" fmla="*/ 0 w 10303329"/>
              <a:gd name="connsiteY15" fmla="*/ 1047746 h 22223186"/>
              <a:gd name="connsiteX0" fmla="*/ 0 w 10303329"/>
              <a:gd name="connsiteY0" fmla="*/ 1115259 h 22290699"/>
              <a:gd name="connsiteX1" fmla="*/ 1047746 w 10303329"/>
              <a:gd name="connsiteY1" fmla="*/ 67513 h 22290699"/>
              <a:gd name="connsiteX2" fmla="*/ 2206735 w 10303329"/>
              <a:gd name="connsiteY2" fmla="*/ 85744 h 22290699"/>
              <a:gd name="connsiteX3" fmla="*/ 2382149 w 10303329"/>
              <a:gd name="connsiteY3" fmla="*/ 653915 h 22290699"/>
              <a:gd name="connsiteX4" fmla="*/ 2775858 w 10303329"/>
              <a:gd name="connsiteY4" fmla="*/ 900268 h 22290699"/>
              <a:gd name="connsiteX5" fmla="*/ 7331528 w 10303329"/>
              <a:gd name="connsiteY5" fmla="*/ 900270 h 22290699"/>
              <a:gd name="connsiteX6" fmla="*/ 7894864 w 10303329"/>
              <a:gd name="connsiteY6" fmla="*/ 663506 h 22290699"/>
              <a:gd name="connsiteX7" fmla="*/ 8017329 w 10303329"/>
              <a:gd name="connsiteY7" fmla="*/ 271620 h 22290699"/>
              <a:gd name="connsiteX8" fmla="*/ 8058150 w 10303329"/>
              <a:gd name="connsiteY8" fmla="*/ 140991 h 22290699"/>
              <a:gd name="connsiteX9" fmla="*/ 8123464 w 10303329"/>
              <a:gd name="connsiteY9" fmla="*/ 108334 h 22290699"/>
              <a:gd name="connsiteX10" fmla="*/ 9255583 w 10303329"/>
              <a:gd name="connsiteY10" fmla="*/ 67513 h 22290699"/>
              <a:gd name="connsiteX11" fmla="*/ 10303329 w 10303329"/>
              <a:gd name="connsiteY11" fmla="*/ 1115259 h 22290699"/>
              <a:gd name="connsiteX12" fmla="*/ 10303329 w 10303329"/>
              <a:gd name="connsiteY12" fmla="*/ 21242953 h 22290699"/>
              <a:gd name="connsiteX13" fmla="*/ 9255583 w 10303329"/>
              <a:gd name="connsiteY13" fmla="*/ 22290699 h 22290699"/>
              <a:gd name="connsiteX14" fmla="*/ 1047746 w 10303329"/>
              <a:gd name="connsiteY14" fmla="*/ 22290699 h 22290699"/>
              <a:gd name="connsiteX15" fmla="*/ 0 w 10303329"/>
              <a:gd name="connsiteY15" fmla="*/ 21242953 h 22290699"/>
              <a:gd name="connsiteX16" fmla="*/ 0 w 10303329"/>
              <a:gd name="connsiteY16" fmla="*/ 1115259 h 22290699"/>
              <a:gd name="connsiteX0" fmla="*/ 0 w 10303329"/>
              <a:gd name="connsiteY0" fmla="*/ 1115259 h 22290699"/>
              <a:gd name="connsiteX1" fmla="*/ 1047746 w 10303329"/>
              <a:gd name="connsiteY1" fmla="*/ 67513 h 22290699"/>
              <a:gd name="connsiteX2" fmla="*/ 2206735 w 10303329"/>
              <a:gd name="connsiteY2" fmla="*/ 85744 h 22290699"/>
              <a:gd name="connsiteX3" fmla="*/ 2382149 w 10303329"/>
              <a:gd name="connsiteY3" fmla="*/ 653915 h 22290699"/>
              <a:gd name="connsiteX4" fmla="*/ 2775858 w 10303329"/>
              <a:gd name="connsiteY4" fmla="*/ 900268 h 22290699"/>
              <a:gd name="connsiteX5" fmla="*/ 7331528 w 10303329"/>
              <a:gd name="connsiteY5" fmla="*/ 900270 h 22290699"/>
              <a:gd name="connsiteX6" fmla="*/ 7894864 w 10303329"/>
              <a:gd name="connsiteY6" fmla="*/ 663506 h 22290699"/>
              <a:gd name="connsiteX7" fmla="*/ 8017329 w 10303329"/>
              <a:gd name="connsiteY7" fmla="*/ 271620 h 22290699"/>
              <a:gd name="connsiteX8" fmla="*/ 8123464 w 10303329"/>
              <a:gd name="connsiteY8" fmla="*/ 108334 h 22290699"/>
              <a:gd name="connsiteX9" fmla="*/ 9255583 w 10303329"/>
              <a:gd name="connsiteY9" fmla="*/ 67513 h 22290699"/>
              <a:gd name="connsiteX10" fmla="*/ 10303329 w 10303329"/>
              <a:gd name="connsiteY10" fmla="*/ 1115259 h 22290699"/>
              <a:gd name="connsiteX11" fmla="*/ 10303329 w 10303329"/>
              <a:gd name="connsiteY11" fmla="*/ 21242953 h 22290699"/>
              <a:gd name="connsiteX12" fmla="*/ 9255583 w 10303329"/>
              <a:gd name="connsiteY12" fmla="*/ 22290699 h 22290699"/>
              <a:gd name="connsiteX13" fmla="*/ 1047746 w 10303329"/>
              <a:gd name="connsiteY13" fmla="*/ 22290699 h 22290699"/>
              <a:gd name="connsiteX14" fmla="*/ 0 w 10303329"/>
              <a:gd name="connsiteY14" fmla="*/ 21242953 h 22290699"/>
              <a:gd name="connsiteX15" fmla="*/ 0 w 10303329"/>
              <a:gd name="connsiteY15" fmla="*/ 1115259 h 22290699"/>
              <a:gd name="connsiteX0" fmla="*/ 0 w 10303329"/>
              <a:gd name="connsiteY0" fmla="*/ 1048170 h 22223610"/>
              <a:gd name="connsiteX1" fmla="*/ 1047746 w 10303329"/>
              <a:gd name="connsiteY1" fmla="*/ 424 h 22223610"/>
              <a:gd name="connsiteX2" fmla="*/ 2206735 w 10303329"/>
              <a:gd name="connsiteY2" fmla="*/ 18655 h 22223610"/>
              <a:gd name="connsiteX3" fmla="*/ 2382149 w 10303329"/>
              <a:gd name="connsiteY3" fmla="*/ 586826 h 22223610"/>
              <a:gd name="connsiteX4" fmla="*/ 2775858 w 10303329"/>
              <a:gd name="connsiteY4" fmla="*/ 833179 h 22223610"/>
              <a:gd name="connsiteX5" fmla="*/ 7331528 w 10303329"/>
              <a:gd name="connsiteY5" fmla="*/ 833181 h 22223610"/>
              <a:gd name="connsiteX6" fmla="*/ 7894864 w 10303329"/>
              <a:gd name="connsiteY6" fmla="*/ 596417 h 22223610"/>
              <a:gd name="connsiteX7" fmla="*/ 8017329 w 10303329"/>
              <a:gd name="connsiteY7" fmla="*/ 204531 h 22223610"/>
              <a:gd name="connsiteX8" fmla="*/ 8123464 w 10303329"/>
              <a:gd name="connsiteY8" fmla="*/ 41245 h 22223610"/>
              <a:gd name="connsiteX9" fmla="*/ 9255583 w 10303329"/>
              <a:gd name="connsiteY9" fmla="*/ 424 h 22223610"/>
              <a:gd name="connsiteX10" fmla="*/ 10303329 w 10303329"/>
              <a:gd name="connsiteY10" fmla="*/ 1048170 h 22223610"/>
              <a:gd name="connsiteX11" fmla="*/ 10303329 w 10303329"/>
              <a:gd name="connsiteY11" fmla="*/ 21175864 h 22223610"/>
              <a:gd name="connsiteX12" fmla="*/ 9255583 w 10303329"/>
              <a:gd name="connsiteY12" fmla="*/ 22223610 h 22223610"/>
              <a:gd name="connsiteX13" fmla="*/ 1047746 w 10303329"/>
              <a:gd name="connsiteY13" fmla="*/ 22223610 h 22223610"/>
              <a:gd name="connsiteX14" fmla="*/ 0 w 10303329"/>
              <a:gd name="connsiteY14" fmla="*/ 21175864 h 22223610"/>
              <a:gd name="connsiteX15" fmla="*/ 0 w 10303329"/>
              <a:gd name="connsiteY15" fmla="*/ 1048170 h 22223610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  <a:gd name="connsiteX0" fmla="*/ 0 w 10303329"/>
              <a:gd name="connsiteY0" fmla="*/ 1048504 h 22223944"/>
              <a:gd name="connsiteX1" fmla="*/ 1047746 w 10303329"/>
              <a:gd name="connsiteY1" fmla="*/ 758 h 22223944"/>
              <a:gd name="connsiteX2" fmla="*/ 2206735 w 10303329"/>
              <a:gd name="connsiteY2" fmla="*/ 18989 h 22223944"/>
              <a:gd name="connsiteX3" fmla="*/ 2382149 w 10303329"/>
              <a:gd name="connsiteY3" fmla="*/ 587160 h 22223944"/>
              <a:gd name="connsiteX4" fmla="*/ 2775858 w 10303329"/>
              <a:gd name="connsiteY4" fmla="*/ 833513 h 22223944"/>
              <a:gd name="connsiteX5" fmla="*/ 7331528 w 10303329"/>
              <a:gd name="connsiteY5" fmla="*/ 833515 h 22223944"/>
              <a:gd name="connsiteX6" fmla="*/ 7894864 w 10303329"/>
              <a:gd name="connsiteY6" fmla="*/ 596751 h 22223944"/>
              <a:gd name="connsiteX7" fmla="*/ 8017329 w 10303329"/>
              <a:gd name="connsiteY7" fmla="*/ 204865 h 22223944"/>
              <a:gd name="connsiteX8" fmla="*/ 8147957 w 10303329"/>
              <a:gd name="connsiteY8" fmla="*/ 25250 h 22223944"/>
              <a:gd name="connsiteX9" fmla="*/ 9255583 w 10303329"/>
              <a:gd name="connsiteY9" fmla="*/ 758 h 22223944"/>
              <a:gd name="connsiteX10" fmla="*/ 10303329 w 10303329"/>
              <a:gd name="connsiteY10" fmla="*/ 1048504 h 22223944"/>
              <a:gd name="connsiteX11" fmla="*/ 10303329 w 10303329"/>
              <a:gd name="connsiteY11" fmla="*/ 21176198 h 22223944"/>
              <a:gd name="connsiteX12" fmla="*/ 9255583 w 10303329"/>
              <a:gd name="connsiteY12" fmla="*/ 22223944 h 22223944"/>
              <a:gd name="connsiteX13" fmla="*/ 1047746 w 10303329"/>
              <a:gd name="connsiteY13" fmla="*/ 22223944 h 22223944"/>
              <a:gd name="connsiteX14" fmla="*/ 0 w 10303329"/>
              <a:gd name="connsiteY14" fmla="*/ 21176198 h 22223944"/>
              <a:gd name="connsiteX15" fmla="*/ 0 w 10303329"/>
              <a:gd name="connsiteY15" fmla="*/ 1048504 h 2222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03329" h="22223944">
                <a:moveTo>
                  <a:pt x="0" y="1048504"/>
                </a:moveTo>
                <a:cubicBezTo>
                  <a:pt x="0" y="469850"/>
                  <a:pt x="469092" y="758"/>
                  <a:pt x="1047746" y="758"/>
                </a:cubicBezTo>
                <a:lnTo>
                  <a:pt x="2206735" y="18989"/>
                </a:lnTo>
                <a:cubicBezTo>
                  <a:pt x="2341538" y="26227"/>
                  <a:pt x="2242035" y="356948"/>
                  <a:pt x="2382149" y="587160"/>
                </a:cubicBezTo>
                <a:cubicBezTo>
                  <a:pt x="2507943" y="745479"/>
                  <a:pt x="2650063" y="830316"/>
                  <a:pt x="2775858" y="833513"/>
                </a:cubicBezTo>
                <a:lnTo>
                  <a:pt x="7331528" y="833515"/>
                </a:lnTo>
                <a:cubicBezTo>
                  <a:pt x="7513864" y="838958"/>
                  <a:pt x="7737020" y="844400"/>
                  <a:pt x="7894864" y="596751"/>
                </a:cubicBezTo>
                <a:cubicBezTo>
                  <a:pt x="7984671" y="467483"/>
                  <a:pt x="8011886" y="387201"/>
                  <a:pt x="8017329" y="204865"/>
                </a:cubicBezTo>
                <a:cubicBezTo>
                  <a:pt x="7998279" y="128665"/>
                  <a:pt x="8031388" y="34775"/>
                  <a:pt x="8147957" y="25250"/>
                </a:cubicBezTo>
                <a:cubicBezTo>
                  <a:pt x="8347529" y="13004"/>
                  <a:pt x="8802465" y="-3778"/>
                  <a:pt x="9255583" y="758"/>
                </a:cubicBezTo>
                <a:cubicBezTo>
                  <a:pt x="9834237" y="758"/>
                  <a:pt x="10303329" y="469850"/>
                  <a:pt x="10303329" y="1048504"/>
                </a:cubicBezTo>
                <a:lnTo>
                  <a:pt x="10303329" y="21176198"/>
                </a:lnTo>
                <a:cubicBezTo>
                  <a:pt x="10303329" y="21754852"/>
                  <a:pt x="9834237" y="22223944"/>
                  <a:pt x="9255583" y="22223944"/>
                </a:cubicBezTo>
                <a:lnTo>
                  <a:pt x="1047746" y="22223944"/>
                </a:lnTo>
                <a:cubicBezTo>
                  <a:pt x="469092" y="22223944"/>
                  <a:pt x="0" y="21754852"/>
                  <a:pt x="0" y="21176198"/>
                </a:cubicBezTo>
                <a:lnTo>
                  <a:pt x="0" y="1048504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1AF82CB7-9443-AE40-834E-B64C7E44C1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rgbClr val="405A9C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3988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0FC6D31B-8418-47E2-BEC8-4C4D884AE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7796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288">
          <p15:clr>
            <a:srgbClr val="F26B43"/>
          </p15:clr>
        </p15:guide>
        <p15:guide id="4" pos="360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03FBAD7D-854D-404C-B8B3-4E2C7D8E19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C22739F-880B-4A8D-A44A-FA27E469B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038926-763C-48F5-9721-AE1BAF188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675654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46EEE2-D433-4038-B7D1-2766F2ACF07C}"/>
              </a:ext>
            </a:extLst>
          </p:cNvPr>
          <p:cNvSpPr/>
          <p:nvPr userDrawn="1"/>
        </p:nvSpPr>
        <p:spPr>
          <a:xfrm>
            <a:off x="0" y="190499"/>
            <a:ext cx="12192000" cy="76200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endParaRPr lang="en-US" sz="1000"/>
          </a:p>
        </p:txBody>
      </p:sp>
      <p:pic>
        <p:nvPicPr>
          <p:cNvPr id="6" name="Picture 2" descr="Image result for ipsos logo">
            <a:extLst>
              <a:ext uri="{FF2B5EF4-FFF2-40B4-BE49-F238E27FC236}">
                <a16:creationId xmlns:a16="http://schemas.microsoft.com/office/drawing/2014/main" id="{C6031272-103C-4BFE-BE8B-33BC9FF1BC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5" y="381000"/>
            <a:ext cx="413366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B8A517-2272-4E60-8AE7-00825004F4F9}"/>
              </a:ext>
            </a:extLst>
          </p:cNvPr>
          <p:cNvCxnSpPr>
            <a:cxnSpLocks/>
          </p:cNvCxnSpPr>
          <p:nvPr userDrawn="1"/>
        </p:nvCxnSpPr>
        <p:spPr>
          <a:xfrm>
            <a:off x="0" y="952499"/>
            <a:ext cx="12192000" cy="0"/>
          </a:xfrm>
          <a:prstGeom prst="line">
            <a:avLst/>
          </a:prstGeom>
          <a:ln w="9525">
            <a:gradFill>
              <a:gsLst>
                <a:gs pos="0">
                  <a:srgbClr val="EAEAEA"/>
                </a:gs>
                <a:gs pos="36000">
                  <a:srgbClr val="C0C0C0"/>
                </a:gs>
                <a:gs pos="8000">
                  <a:srgbClr val="C0C0C0"/>
                </a:gs>
                <a:gs pos="100000">
                  <a:srgbClr val="EAEAE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4C4EE-1354-418C-8BD8-8E25BF8E67B7}"/>
              </a:ext>
            </a:extLst>
          </p:cNvPr>
          <p:cNvCxnSpPr>
            <a:cxnSpLocks/>
          </p:cNvCxnSpPr>
          <p:nvPr userDrawn="1"/>
        </p:nvCxnSpPr>
        <p:spPr>
          <a:xfrm>
            <a:off x="0" y="188835"/>
            <a:ext cx="12192000" cy="0"/>
          </a:xfrm>
          <a:prstGeom prst="line">
            <a:avLst/>
          </a:prstGeom>
          <a:ln w="9525">
            <a:gradFill>
              <a:gsLst>
                <a:gs pos="0">
                  <a:srgbClr val="EAEAEA"/>
                </a:gs>
                <a:gs pos="74000">
                  <a:srgbClr val="C0C0C0"/>
                </a:gs>
                <a:gs pos="92000">
                  <a:srgbClr val="C0C0C0"/>
                </a:gs>
                <a:gs pos="100000">
                  <a:srgbClr val="EAEAE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B5CC4-031F-4718-89D1-CE33E6BCE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5C4097B-CCF6-41D1-8448-68A630EC4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327" y="540930"/>
            <a:ext cx="11233358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292929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67CC5D-73F7-4924-A3AB-6FFD18B49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327" y="400051"/>
            <a:ext cx="112333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overline title</a:t>
            </a:r>
          </a:p>
        </p:txBody>
      </p:sp>
    </p:spTree>
    <p:extLst>
      <p:ext uri="{BB962C8B-B14F-4D97-AF65-F5344CB8AC3E}">
        <p14:creationId xmlns:p14="http://schemas.microsoft.com/office/powerpoint/2010/main" val="233932187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0" name="Cadre 9">
            <a:extLst>
              <a:ext uri="{FF2B5EF4-FFF2-40B4-BE49-F238E27FC236}">
                <a16:creationId xmlns:a16="http://schemas.microsoft.com/office/drawing/2014/main" id="{71754979-3E3E-4AB6-BD17-9DBB0BFA43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9A1B1297-2777-44D5-A483-C65E927E5C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</p:spPr>
        <p:txBody>
          <a:bodyPr/>
          <a:lstStyle>
            <a:lvl1pPr>
              <a:defRPr sz="1400"/>
            </a:lvl1pPr>
          </a:lstStyle>
          <a:p>
            <a:r>
              <a:rPr lang="fr-FR" err="1"/>
              <a:t>Add</a:t>
            </a:r>
            <a:r>
              <a:rPr lang="fr-FR"/>
              <a:t> a content</a:t>
            </a:r>
          </a:p>
        </p:txBody>
      </p:sp>
    </p:spTree>
    <p:extLst>
      <p:ext uri="{BB962C8B-B14F-4D97-AF65-F5344CB8AC3E}">
        <p14:creationId xmlns:p14="http://schemas.microsoft.com/office/powerpoint/2010/main" val="251601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C5E8342-F414-491E-8914-99DC4E711E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1">
              <a:alpha val="2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86ED3-D902-460F-A991-92A34477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50" y="1037431"/>
            <a:ext cx="4362450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04E3E-7946-46C3-B96C-41DC4C00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9EB45-47BF-4708-AC70-9389CCD4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4B829-BDAC-4C3C-9FE3-B8A245CC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4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5266C08B-2F7E-4F8B-BF8E-E61C11C088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E0DAD37-9E91-4CB5-BBFB-D7D0AE68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FFA1AA5-BD0A-4DA2-B673-FFA69DD82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FF24FD81-7B55-4044-B852-C1B3DF92D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B9B9ED51-C446-4AC1-B24E-06FFE95D92F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E12D94-276B-4046-B3E1-AA0B7ECE7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00503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F221F3-455A-4503-86BF-647C6BFB6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21841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 with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F221F3-455A-4503-86BF-647C6BFB67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1F374AA6-28F4-41FD-A410-764242D207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0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50B9D53-EB0D-4D50-9A03-24095E62A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810006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38BA5899-CDBB-42D8-BFCD-64F5857EFC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0319CC48-B0CA-4682-86EB-D878921F8F3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FEB6BD6-1F6B-4CDA-A8BD-7B9947B8A3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4375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A3E362D2-078D-4128-B488-B68D1D62549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185140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5A248F93-3019-4CAF-B706-E2441D4F541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332951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7D382778-4BBE-4E08-86E4-7B7315AC1A6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A150D9F-19CF-41D5-863B-7F91F1AB7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2C66637-89A9-4034-A3B9-5E2458610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1F9D6FB-8DB3-4379-851A-D7F19062A2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DCF342B-275C-4A27-A66D-2820075198A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7377B4-5609-49EE-8F95-1C8A59DF90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34379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3E2F2A02-19F4-4543-A149-7BA6112B4E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3A83716A-3280-4F1F-A538-84B68BE70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37237CF-7891-41A0-8496-C3B641A44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EA13E63A-DB9A-4943-94F5-7D1662AF82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F25B436-5E52-4A56-8F65-3680B6E8DD4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CRE Post Testing Offer 2020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1403F2-4414-4234-BC39-C68A3C040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53599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61114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1135A29-83DC-4483-B5FF-BA7A26B48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72851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 with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1135A29-83DC-4483-B5FF-BA7A26B48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5E3D423D-34E1-4BDE-8374-98A2C452E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6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8BDCCF6-F619-4F6E-8F2B-C4DA9F231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5433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 with divid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8BDCCF6-F619-4F6E-8F2B-C4DA9F231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6D1337EB-DEA5-4E68-BE59-E3A0603AE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F9606CDD-74E8-4C9E-BCA3-937206DAC0A3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5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687219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with divid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700433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D89E5884-F1A8-4E0D-9234-BB2A7C6AA4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F3B4695-392F-4D5E-A21D-D31873D40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18C64AC-1412-4DDD-9F43-C2EF05192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3E3C24A-2205-49DD-8B09-37A94D1654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D391BA41-15A6-4B3E-AA8F-038F30517DC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749402-7B23-4B7E-B9FD-7CAE1CA86F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902780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2513B4C4-9B08-40EC-B04E-201CA7DE43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7AFC4AA-0C36-4C10-8687-BEDF59DC2D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6971712-3753-4718-88F2-399AFD21B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F3ECF30-253F-41F7-AE85-6ED0B962BF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EBE9D903-93C1-4E77-A737-5DA411D2FA9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4E21DDE-C5A0-4A10-8DBA-9017D164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41097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492C6-FFE2-4A64-A953-436559870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180482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 with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E0492C6-FFE2-4A64-A953-436559870D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CC03A1B-8149-4249-BC87-D1342F48BC4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48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04595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A73578C-E463-4003-8A18-1D881A90D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38397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 with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A73578C-E463-4003-8A18-1D881A90D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AF1B7B1-87E0-46A4-AA07-C1063E54C3AD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18811E3C-6550-477D-B750-990B471D9E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1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_Green Bg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73054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581EAD-818C-45A4-80FE-963E44E24C9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04786" y="2001973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61D6C5-C10B-443C-B2FA-9D56B1984C7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388920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14CE33-0AF2-4D70-9BF6-B1EE278ACE92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9357188" y="1997656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381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437C81F6-288B-4CD6-8434-31E0562958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7927E3E-1782-4A07-BD59-371C4D8227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4B8D39-A21D-4C23-9BB3-0812B9F0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F763B716-FDA1-4D3C-824D-1B00864184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9679F60-0A60-49CD-A33B-A0143C31A6D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CD4711-4D41-4B4B-B260-0ED56BC260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60194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668B2CFD-22F1-4431-AF94-F5F28A5873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6BACE50-F370-4AF7-A623-EFA8E8D0F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160477B-743B-492A-BC15-89FE6D09C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77A23A92-4733-4D64-9578-199845FA40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2143B5D6-D335-415F-ABD0-9712884C01B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DA76F43-5248-440F-A481-AE3424C90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57510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F73D43-A7D3-4516-ABE8-FE463CC621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88534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 with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8F73D43-A7D3-4516-ABE8-FE463CC621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3DB9D5B-DC75-428B-A756-12D2B3B1611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2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8D919A-4DF1-46CD-A2AE-41E585FD8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364169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 with divid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8D919A-4DF1-46CD-A2AE-41E585FD8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983523C1-7153-4692-B90B-65F30FC43340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68E2FD7F-148A-4626-93A8-57B0F05B1379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4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22387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09906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with divid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638648C-B61D-4507-9478-07B4702DA5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109267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80768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FA17D264-6969-4214-AE06-EF30C4A52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7172" y="2785487"/>
            <a:ext cx="2378847" cy="1477328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5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5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780578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1A62086C-76E4-4718-9B87-7C2FB483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F85B39E-ADE6-4814-B538-973092E927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CE6EC93-06F2-4F91-965C-189C479505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F78CE628-C138-44AB-BF90-4CD6DCBF6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683BE0B-F7A1-470B-9F10-E4277EE351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4171E4E7-27E3-4CAE-8117-8B0985E32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F196C90-BFA5-4EB1-809E-257C96ED6B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BA8D7796-2153-4B06-BE09-A751E28741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1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FFF7EE1B-7DB4-488B-B26D-A38B11675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6518655-1BBA-4FB9-A1A1-87676ECAF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634DFA4-CD88-4C57-A92C-47493D245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09285BF7-E824-44DC-8939-2EEDF8EAB5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7EA390A2-E2D4-4D20-BDB9-C874325BA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1564D801-B0E6-43C3-8B94-0E89FD9610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461F3D26-7698-4382-817D-06AE9A8CDF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611E923-D3EE-49B7-A936-85891DEA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37A373E-B0C6-4A3A-88BD-3C093DFFB91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0BDAA492-5340-46F7-A09D-5F68BE925A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8EDA2254-B51E-42A4-9F98-3E60FD4D7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2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BBBE71-038F-47FD-AA2F-DDF7087FA8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019C832B-ADC5-4655-A9BB-B9E27C49A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33B8FF24-5350-4358-8A61-01E632CBA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F6A611CF-4A0C-414F-97D1-05D2E00D9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4D079C5-56C5-4829-9279-B9D159053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A8B2B706-3906-4253-B6DB-A7C2AFD16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829361D3-585B-4494-AC11-E01E8991D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46550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</a:t>
            </a:r>
            <a:br>
              <a:rPr lang="en-GB"/>
            </a:br>
            <a:r>
              <a:rPr lang="en-GB"/>
              <a:t>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432D91E9-DE40-4B4D-9E1B-9DBA866F33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1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4D161E9A-7872-4440-9E61-28B41BBA4C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CBF43B31-2F37-4F9B-ABAB-B30C401656C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29B91B6C-BAB5-4232-87EA-0EA2E4093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3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43115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15C157A-6F74-44A8-9785-4A8F9335C0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3F60031-8B36-438E-A717-35784DD2D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2942971D-C98D-4428-A689-9423825AAD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A6334CC9-1D70-4436-83AA-B17CBD5931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0EA07A4-D40F-47BA-8114-083CB3AD1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648F2B2-21C5-4074-BA28-735D9BA02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6549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8AD0E370-DCF9-49CD-9EA7-8B8AC3624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AFF2D8-1A9C-44B0-9198-6142941FCD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3D7F208-6D50-442A-A3BA-61611E5E8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E8F2F6B4-2140-44C5-A120-32F8342665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CF7206F-481C-4380-B8D3-416C8CFAAA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48E232D-A901-4275-8D27-BF6BBBAB33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4D521F1-2193-411F-B113-AC0566A25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39E588EC-DE9F-4E69-916F-F600E76412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53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3E82CFB-97D6-45D7-BADA-9AB9D0483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BFDAFBE7-77A0-416D-9494-5416435885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4582077-3607-4624-94EF-42536719D7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0D64E5F-2B42-446B-9608-5610CA2AC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FDFF29E-822C-437E-B6C9-C13E38631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E1DAEB-5F78-44FD-A2AD-EF997D472D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C504288-9A20-4118-B47D-A6EBD7BD1D8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EC5596AD-B23F-45D5-9FA4-416451B248F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5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9EA477-4D96-4C94-A268-87C2D94F08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82221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340DE3B-4ADD-48BE-BCE6-7FE7A77863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58032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 marL="758825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B1772CC-CE52-4E78-B63F-76A973F91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D3FC135-82C8-4A96-888D-AB8CE8961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16732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5ACA36-D848-4F29-92F9-47321029F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83317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D36ADE6-0DA4-44E3-B987-5881099F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E6DE7D-0FB2-4B25-A7F7-95C4D06B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48837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7DF1024-681A-4B64-B209-B8AE20F4C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0156DF7-56BC-40D5-8DA8-2F22C6D86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50AD626-E7A4-427F-9A3F-B6A6BA21F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9AA2E6C-EBCE-4B97-AB00-23968A3265E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7C93FA-7D2C-4658-80E0-B891EA08A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562394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tx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9A5C51-135A-4539-8A83-F2DE50C1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1262751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A038897-2792-4479-8EAB-9A8ABDE74F32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CFD5B3-64F4-4C51-A672-EBE746780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9295A6-576A-454D-9A3A-87177768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</p:spTree>
    <p:extLst>
      <p:ext uri="{BB962C8B-B14F-4D97-AF65-F5344CB8AC3E}">
        <p14:creationId xmlns:p14="http://schemas.microsoft.com/office/powerpoint/2010/main" val="1587649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5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B5EE29BA-2D73-4E72-A1CA-6B221F770E63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7E82261-878F-41AC-82EB-D8EEDA8D4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6276F45-0CAF-4CAB-9066-CAABA52E2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CFA5C14-C9CA-4FFB-9083-AE890C41C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4126967-78A5-497D-A140-B29A3E7B9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8B07116-5D1F-4AA7-9788-74A3139F7BB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05912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CF658DAE-7146-4BB8-8107-92D632B4B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43575F-7025-4100-95D8-AB5D8B99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46F594-BA66-4464-A354-77BE6FF12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4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843EEE-85CE-4470-99A7-7C858A823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38458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63576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412381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C8FF2AF-06A0-4B8B-9C11-55AAD938CF0A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BA67531-D311-47B7-B960-48B899E690DC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8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2F8C33B5-002C-4EF1-B673-4461C926FCC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A95AE8C0-70B8-4713-90A9-411938A16F46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1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2D6908-8D7A-4CE7-9DE7-6E0F205FA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 OF THE SLIDE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24ADEA99-782B-4EA9-8B50-5C36455F7E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C65FA57-AC6F-4E7C-BFE5-E8B5F9BC459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94C1CDE-19D4-4D84-B267-37EEF280E7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97723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92172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85196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46EDFA8F-1089-4EDE-804F-C8EEA747D94B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E1FE6121-B033-48ED-8125-9D7B1EB9D18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slidE</a:t>
            </a:r>
            <a:endParaRPr lang="fr-FR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07307D6C-CFED-478A-8521-38542B995C3C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38E10114-9C0F-4DDB-BF6F-27B651727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12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sua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DEEBD65F-9282-4B5F-A1DF-2D1CD3CF804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92DC38E2-6433-425A-AC4B-48625A6E88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D5B047C5-121C-4653-820B-DD6B2F6EE1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2060848"/>
            <a:ext cx="3121480" cy="27363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6EB8C-2615-4D88-8541-9EF352E77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D9D196F0-E493-49D2-9F1C-A192712DF1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DA3D5A4-C7A8-4D4E-87EB-5E1B7984273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0063D2-D9CA-443F-8ADD-8084E6CAF0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85228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  <p15:guide id="6" pos="30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6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86374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3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4201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9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55BB120-DEC8-4862-A749-F95DCFBBD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884DC4C2-9D2C-4842-A411-C033169099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0203216-1526-40D8-82F2-453F753FA3DB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B73FA08-BEBA-4849-818A-CAA0CE59A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50944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9EA477-4D96-4C94-A268-87C2D94F08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754039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</p:spTree>
    <p:extLst>
      <p:ext uri="{BB962C8B-B14F-4D97-AF65-F5344CB8AC3E}">
        <p14:creationId xmlns:p14="http://schemas.microsoft.com/office/powerpoint/2010/main" val="279438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49086DD-2C7D-4896-95DA-63FF2B90DC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0"/>
            <a:ext cx="706810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FDE419E-CB0C-43DC-A5A5-526480C8B1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3801145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3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934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7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B9C8AA-305A-4586-B066-7FD90B345C8E}"/>
              </a:ext>
            </a:extLst>
          </p:cNvPr>
          <p:cNvSpPr txBox="1"/>
          <p:nvPr userDrawn="1"/>
        </p:nvSpPr>
        <p:spPr>
          <a:xfrm>
            <a:off x="613347" y="2014987"/>
            <a:ext cx="2628292" cy="1116124"/>
          </a:xfrm>
          <a:prstGeom prst="rect">
            <a:avLst/>
          </a:prstGeom>
          <a:solidFill>
            <a:schemeClr val="tx2"/>
          </a:solidFill>
        </p:spPr>
        <p:txBody>
          <a:bodyPr wrap="square" lIns="180000" rIns="180000" rtlCol="0">
            <a:noAutofit/>
          </a:bodyPr>
          <a:lstStyle/>
          <a:p>
            <a:pPr algn="ctr"/>
            <a:r>
              <a:rPr lang="fr-FR" sz="7200" b="1">
                <a:solidFill>
                  <a:schemeClr val="bg1"/>
                </a:solidFill>
                <a:latin typeface="+mn-lt"/>
              </a:rPr>
              <a:t>YOU</a:t>
            </a:r>
          </a:p>
        </p:txBody>
      </p:sp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1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79F638-3664-4A3D-B3CC-1AE9AB09B32C}"/>
              </a:ext>
            </a:extLst>
          </p:cNvPr>
          <p:cNvSpPr/>
          <p:nvPr userDrawn="1"/>
        </p:nvSpPr>
        <p:spPr>
          <a:xfrm>
            <a:off x="613347" y="2022491"/>
            <a:ext cx="2628292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3FDBA7-5D27-421C-85B6-3FA82D4FF202}"/>
              </a:ext>
            </a:extLst>
          </p:cNvPr>
          <p:cNvGrpSpPr/>
          <p:nvPr userDrawn="1"/>
        </p:nvGrpSpPr>
        <p:grpSpPr>
          <a:xfrm>
            <a:off x="697167" y="1903445"/>
            <a:ext cx="2376783" cy="1354217"/>
            <a:chOff x="794460" y="1664804"/>
            <a:chExt cx="2376783" cy="1354217"/>
          </a:xfrm>
        </p:grpSpPr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6DBE849B-11CF-4A64-8448-70B62EB6CF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4460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Y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A243C84E-50CC-4C5F-B7D5-5A14645EA4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0687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O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DE2360C-0138-43FB-88B6-A916D5FF6C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18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8"/>
                    <a:stretch>
                      <a:fillRect/>
                    </a:stretch>
                  </a:blipFill>
                </a:rPr>
                <a:t>U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38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7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500" indent="-311150">
              <a:buClrTx/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7584906" cy="353943"/>
          </a:xfrm>
          <a:noFill/>
        </p:spPr>
        <p:txBody>
          <a:bodyPr wrap="squar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8C063-0943-5C47-87BE-EF3F5E1255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68C18F-487B-4C08-B722-0C72845B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5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SLIDE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17 September, 2020</a:t>
            </a:fld>
            <a:endParaRPr lang="en-GB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3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68596"/>
            <a:ext cx="2311063" cy="353943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25952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70.xml"/><Relationship Id="rId68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91.xml"/><Relationship Id="rId89" Type="http://schemas.openxmlformats.org/officeDocument/2006/relationships/slideLayout" Target="../slideLayouts/slideLayout96.xml"/><Relationship Id="rId97" Type="http://schemas.openxmlformats.org/officeDocument/2006/relationships/image" Target="../media/image9.png"/><Relationship Id="rId7" Type="http://schemas.openxmlformats.org/officeDocument/2006/relationships/slideLayout" Target="../slideLayouts/slideLayout14.xml"/><Relationship Id="rId71" Type="http://schemas.openxmlformats.org/officeDocument/2006/relationships/slideLayout" Target="../slideLayouts/slideLayout78.xml"/><Relationship Id="rId92" Type="http://schemas.openxmlformats.org/officeDocument/2006/relationships/vmlDrawing" Target="../drawings/vmlDrawing8.v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8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81.xml"/><Relationship Id="rId79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94.xml"/><Relationship Id="rId5" Type="http://schemas.openxmlformats.org/officeDocument/2006/relationships/slideLayout" Target="../slideLayouts/slideLayout12.xml"/><Relationship Id="rId61" Type="http://schemas.openxmlformats.org/officeDocument/2006/relationships/slideLayout" Target="../slideLayouts/slideLayout68.xml"/><Relationship Id="rId82" Type="http://schemas.openxmlformats.org/officeDocument/2006/relationships/slideLayout" Target="../slideLayouts/slideLayout89.xml"/><Relationship Id="rId90" Type="http://schemas.openxmlformats.org/officeDocument/2006/relationships/slideLayout" Target="../slideLayouts/slideLayout97.xml"/><Relationship Id="rId95" Type="http://schemas.openxmlformats.org/officeDocument/2006/relationships/oleObject" Target="../embeddings/oleObject7.bin"/><Relationship Id="rId1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71.xml"/><Relationship Id="rId69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72" Type="http://schemas.openxmlformats.org/officeDocument/2006/relationships/slideLayout" Target="../slideLayouts/slideLayout79.xml"/><Relationship Id="rId80" Type="http://schemas.openxmlformats.org/officeDocument/2006/relationships/slideLayout" Target="../slideLayouts/slideLayout87.xml"/><Relationship Id="rId85" Type="http://schemas.openxmlformats.org/officeDocument/2006/relationships/slideLayout" Target="../slideLayouts/slideLayout92.xml"/><Relationship Id="rId93" Type="http://schemas.openxmlformats.org/officeDocument/2006/relationships/tags" Target="../tags/tag14.xml"/><Relationship Id="rId98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59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9.xml"/><Relationship Id="rId70" Type="http://schemas.openxmlformats.org/officeDocument/2006/relationships/slideLayout" Target="../slideLayouts/slideLayout77.xml"/><Relationship Id="rId75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90.xml"/><Relationship Id="rId88" Type="http://schemas.openxmlformats.org/officeDocument/2006/relationships/slideLayout" Target="../slideLayouts/slideLayout95.xml"/><Relationship Id="rId91" Type="http://schemas.openxmlformats.org/officeDocument/2006/relationships/theme" Target="../theme/theme2.xml"/><Relationship Id="rId96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60" Type="http://schemas.openxmlformats.org/officeDocument/2006/relationships/slideLayout" Target="../slideLayouts/slideLayout67.xml"/><Relationship Id="rId65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80.xml"/><Relationship Id="rId78" Type="http://schemas.openxmlformats.org/officeDocument/2006/relationships/slideLayout" Target="../slideLayouts/slideLayout85.xml"/><Relationship Id="rId81" Type="http://schemas.openxmlformats.org/officeDocument/2006/relationships/slideLayout" Target="../slideLayouts/slideLayout88.xml"/><Relationship Id="rId86" Type="http://schemas.openxmlformats.org/officeDocument/2006/relationships/slideLayout" Target="../slideLayouts/slideLayout93.xml"/><Relationship Id="rId94" Type="http://schemas.openxmlformats.org/officeDocument/2006/relationships/tags" Target="../tags/tag15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18.xml"/><Relationship Id="rId42" Type="http://schemas.openxmlformats.org/officeDocument/2006/relationships/slideLayout" Target="../slideLayouts/slideLayout139.xml"/><Relationship Id="rId47" Type="http://schemas.openxmlformats.org/officeDocument/2006/relationships/slideLayout" Target="../slideLayouts/slideLayout144.xml"/><Relationship Id="rId63" Type="http://schemas.openxmlformats.org/officeDocument/2006/relationships/slideLayout" Target="../slideLayouts/slideLayout160.xml"/><Relationship Id="rId68" Type="http://schemas.openxmlformats.org/officeDocument/2006/relationships/slideLayout" Target="../slideLayouts/slideLayout165.xml"/><Relationship Id="rId84" Type="http://schemas.openxmlformats.org/officeDocument/2006/relationships/slideLayout" Target="../slideLayouts/slideLayout181.xml"/><Relationship Id="rId89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04.xml"/><Relationship Id="rId71" Type="http://schemas.openxmlformats.org/officeDocument/2006/relationships/slideLayout" Target="../slideLayouts/slideLayout168.xml"/><Relationship Id="rId9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6.xml"/><Relationship Id="rId107" Type="http://schemas.openxmlformats.org/officeDocument/2006/relationships/image" Target="../media/image2.png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40" Type="http://schemas.openxmlformats.org/officeDocument/2006/relationships/slideLayout" Target="../slideLayouts/slideLayout137.xml"/><Relationship Id="rId45" Type="http://schemas.openxmlformats.org/officeDocument/2006/relationships/slideLayout" Target="../slideLayouts/slideLayout142.xml"/><Relationship Id="rId53" Type="http://schemas.openxmlformats.org/officeDocument/2006/relationships/slideLayout" Target="../slideLayouts/slideLayout150.xml"/><Relationship Id="rId58" Type="http://schemas.openxmlformats.org/officeDocument/2006/relationships/slideLayout" Target="../slideLayouts/slideLayout155.xml"/><Relationship Id="rId66" Type="http://schemas.openxmlformats.org/officeDocument/2006/relationships/slideLayout" Target="../slideLayouts/slideLayout163.xml"/><Relationship Id="rId74" Type="http://schemas.openxmlformats.org/officeDocument/2006/relationships/slideLayout" Target="../slideLayouts/slideLayout171.xml"/><Relationship Id="rId79" Type="http://schemas.openxmlformats.org/officeDocument/2006/relationships/slideLayout" Target="../slideLayouts/slideLayout176.xml"/><Relationship Id="rId87" Type="http://schemas.openxmlformats.org/officeDocument/2006/relationships/slideLayout" Target="../slideLayouts/slideLayout184.xml"/><Relationship Id="rId102" Type="http://schemas.openxmlformats.org/officeDocument/2006/relationships/vmlDrawing" Target="../drawings/vmlDrawing85.vml"/><Relationship Id="rId5" Type="http://schemas.openxmlformats.org/officeDocument/2006/relationships/slideLayout" Target="../slideLayouts/slideLayout102.xml"/><Relationship Id="rId61" Type="http://schemas.openxmlformats.org/officeDocument/2006/relationships/slideLayout" Target="../slideLayouts/slideLayout158.xml"/><Relationship Id="rId82" Type="http://schemas.openxmlformats.org/officeDocument/2006/relationships/slideLayout" Target="../slideLayouts/slideLayout179.xml"/><Relationship Id="rId90" Type="http://schemas.openxmlformats.org/officeDocument/2006/relationships/slideLayout" Target="../slideLayouts/slideLayout187.xml"/><Relationship Id="rId95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43" Type="http://schemas.openxmlformats.org/officeDocument/2006/relationships/slideLayout" Target="../slideLayouts/slideLayout140.xml"/><Relationship Id="rId48" Type="http://schemas.openxmlformats.org/officeDocument/2006/relationships/slideLayout" Target="../slideLayouts/slideLayout145.xml"/><Relationship Id="rId56" Type="http://schemas.openxmlformats.org/officeDocument/2006/relationships/slideLayout" Target="../slideLayouts/slideLayout153.xml"/><Relationship Id="rId64" Type="http://schemas.openxmlformats.org/officeDocument/2006/relationships/slideLayout" Target="../slideLayouts/slideLayout161.xml"/><Relationship Id="rId69" Type="http://schemas.openxmlformats.org/officeDocument/2006/relationships/slideLayout" Target="../slideLayouts/slideLayout166.xml"/><Relationship Id="rId77" Type="http://schemas.openxmlformats.org/officeDocument/2006/relationships/slideLayout" Target="../slideLayouts/slideLayout174.xml"/><Relationship Id="rId100" Type="http://schemas.openxmlformats.org/officeDocument/2006/relationships/slideLayout" Target="../slideLayouts/slideLayout197.xml"/><Relationship Id="rId105" Type="http://schemas.openxmlformats.org/officeDocument/2006/relationships/oleObject" Target="../embeddings/oleObject21.bin"/><Relationship Id="rId8" Type="http://schemas.openxmlformats.org/officeDocument/2006/relationships/slideLayout" Target="../slideLayouts/slideLayout105.xml"/><Relationship Id="rId51" Type="http://schemas.openxmlformats.org/officeDocument/2006/relationships/slideLayout" Target="../slideLayouts/slideLayout148.xml"/><Relationship Id="rId72" Type="http://schemas.openxmlformats.org/officeDocument/2006/relationships/slideLayout" Target="../slideLayouts/slideLayout169.xml"/><Relationship Id="rId80" Type="http://schemas.openxmlformats.org/officeDocument/2006/relationships/slideLayout" Target="../slideLayouts/slideLayout177.xml"/><Relationship Id="rId85" Type="http://schemas.openxmlformats.org/officeDocument/2006/relationships/slideLayout" Target="../slideLayouts/slideLayout182.xml"/><Relationship Id="rId93" Type="http://schemas.openxmlformats.org/officeDocument/2006/relationships/slideLayout" Target="../slideLayouts/slideLayout190.xml"/><Relationship Id="rId9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46" Type="http://schemas.openxmlformats.org/officeDocument/2006/relationships/slideLayout" Target="../slideLayouts/slideLayout143.xml"/><Relationship Id="rId59" Type="http://schemas.openxmlformats.org/officeDocument/2006/relationships/slideLayout" Target="../slideLayouts/slideLayout156.xml"/><Relationship Id="rId67" Type="http://schemas.openxmlformats.org/officeDocument/2006/relationships/slideLayout" Target="../slideLayouts/slideLayout164.xml"/><Relationship Id="rId103" Type="http://schemas.openxmlformats.org/officeDocument/2006/relationships/tags" Target="../tags/tag164.xml"/><Relationship Id="rId108" Type="http://schemas.openxmlformats.org/officeDocument/2006/relationships/image" Target="../media/image3.emf"/><Relationship Id="rId20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38.xml"/><Relationship Id="rId54" Type="http://schemas.openxmlformats.org/officeDocument/2006/relationships/slideLayout" Target="../slideLayouts/slideLayout151.xml"/><Relationship Id="rId62" Type="http://schemas.openxmlformats.org/officeDocument/2006/relationships/slideLayout" Target="../slideLayouts/slideLayout159.xml"/><Relationship Id="rId70" Type="http://schemas.openxmlformats.org/officeDocument/2006/relationships/slideLayout" Target="../slideLayouts/slideLayout167.xml"/><Relationship Id="rId75" Type="http://schemas.openxmlformats.org/officeDocument/2006/relationships/slideLayout" Target="../slideLayouts/slideLayout172.xml"/><Relationship Id="rId83" Type="http://schemas.openxmlformats.org/officeDocument/2006/relationships/slideLayout" Target="../slideLayouts/slideLayout180.xml"/><Relationship Id="rId88" Type="http://schemas.openxmlformats.org/officeDocument/2006/relationships/slideLayout" Target="../slideLayouts/slideLayout185.xml"/><Relationship Id="rId91" Type="http://schemas.openxmlformats.org/officeDocument/2006/relationships/slideLayout" Target="../slideLayouts/slideLayout188.xml"/><Relationship Id="rId9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49" Type="http://schemas.openxmlformats.org/officeDocument/2006/relationships/slideLayout" Target="../slideLayouts/slideLayout146.xml"/><Relationship Id="rId57" Type="http://schemas.openxmlformats.org/officeDocument/2006/relationships/slideLayout" Target="../slideLayouts/slideLayout154.xml"/><Relationship Id="rId106" Type="http://schemas.openxmlformats.org/officeDocument/2006/relationships/image" Target="../media/image1.emf"/><Relationship Id="rId10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28.xml"/><Relationship Id="rId44" Type="http://schemas.openxmlformats.org/officeDocument/2006/relationships/slideLayout" Target="../slideLayouts/slideLayout141.xml"/><Relationship Id="rId52" Type="http://schemas.openxmlformats.org/officeDocument/2006/relationships/slideLayout" Target="../slideLayouts/slideLayout149.xml"/><Relationship Id="rId60" Type="http://schemas.openxmlformats.org/officeDocument/2006/relationships/slideLayout" Target="../slideLayouts/slideLayout157.xml"/><Relationship Id="rId65" Type="http://schemas.openxmlformats.org/officeDocument/2006/relationships/slideLayout" Target="../slideLayouts/slideLayout162.xml"/><Relationship Id="rId73" Type="http://schemas.openxmlformats.org/officeDocument/2006/relationships/slideLayout" Target="../slideLayouts/slideLayout170.xml"/><Relationship Id="rId78" Type="http://schemas.openxmlformats.org/officeDocument/2006/relationships/slideLayout" Target="../slideLayouts/slideLayout175.xml"/><Relationship Id="rId81" Type="http://schemas.openxmlformats.org/officeDocument/2006/relationships/slideLayout" Target="../slideLayouts/slideLayout178.xml"/><Relationship Id="rId86" Type="http://schemas.openxmlformats.org/officeDocument/2006/relationships/slideLayout" Target="../slideLayouts/slideLayout183.xml"/><Relationship Id="rId94" Type="http://schemas.openxmlformats.org/officeDocument/2006/relationships/slideLayout" Target="../slideLayouts/slideLayout191.xml"/><Relationship Id="rId99" Type="http://schemas.openxmlformats.org/officeDocument/2006/relationships/slideLayout" Target="../slideLayouts/slideLayout196.xml"/><Relationship Id="rId101" Type="http://schemas.openxmlformats.org/officeDocument/2006/relationships/theme" Target="../theme/theme3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31.xml"/><Relationship Id="rId50" Type="http://schemas.openxmlformats.org/officeDocument/2006/relationships/slideLayout" Target="../slideLayouts/slideLayout147.xml"/><Relationship Id="rId55" Type="http://schemas.openxmlformats.org/officeDocument/2006/relationships/slideLayout" Target="../slideLayouts/slideLayout152.xml"/><Relationship Id="rId76" Type="http://schemas.openxmlformats.org/officeDocument/2006/relationships/slideLayout" Target="../slideLayouts/slideLayout173.xml"/><Relationship Id="rId97" Type="http://schemas.openxmlformats.org/officeDocument/2006/relationships/slideLayout" Target="../slideLayouts/slideLayout194.xml"/><Relationship Id="rId104" Type="http://schemas.openxmlformats.org/officeDocument/2006/relationships/tags" Target="../tags/tag1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tags" Target="../tags/tag317.xml"/><Relationship Id="rId5" Type="http://schemas.openxmlformats.org/officeDocument/2006/relationships/slideLayout" Target="../slideLayouts/slideLayout202.xml"/><Relationship Id="rId15" Type="http://schemas.openxmlformats.org/officeDocument/2006/relationships/image" Target="../media/image3.emf"/><Relationship Id="rId10" Type="http://schemas.openxmlformats.org/officeDocument/2006/relationships/tags" Target="../tags/tag316.xml"/><Relationship Id="rId4" Type="http://schemas.openxmlformats.org/officeDocument/2006/relationships/slideLayout" Target="../slideLayouts/slideLayout201.xml"/><Relationship Id="rId9" Type="http://schemas.openxmlformats.org/officeDocument/2006/relationships/vmlDrawing" Target="../drawings/vmlDrawing163.vml"/><Relationship Id="rId14" Type="http://schemas.openxmlformats.org/officeDocument/2006/relationships/image" Target="../media/image24.png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30.xml"/><Relationship Id="rId21" Type="http://schemas.openxmlformats.org/officeDocument/2006/relationships/slideLayout" Target="../slideLayouts/slideLayout225.xml"/><Relationship Id="rId42" Type="http://schemas.openxmlformats.org/officeDocument/2006/relationships/slideLayout" Target="../slideLayouts/slideLayout246.xml"/><Relationship Id="rId47" Type="http://schemas.openxmlformats.org/officeDocument/2006/relationships/slideLayout" Target="../slideLayouts/slideLayout251.xml"/><Relationship Id="rId63" Type="http://schemas.openxmlformats.org/officeDocument/2006/relationships/slideLayout" Target="../slideLayouts/slideLayout267.xml"/><Relationship Id="rId68" Type="http://schemas.openxmlformats.org/officeDocument/2006/relationships/slideLayout" Target="../slideLayouts/slideLayout272.xml"/><Relationship Id="rId84" Type="http://schemas.openxmlformats.org/officeDocument/2006/relationships/slideLayout" Target="../slideLayouts/slideLayout288.xml"/><Relationship Id="rId89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11.xml"/><Relationship Id="rId71" Type="http://schemas.openxmlformats.org/officeDocument/2006/relationships/slideLayout" Target="../slideLayouts/slideLayout275.xml"/><Relationship Id="rId9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9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15.xml"/><Relationship Id="rId24" Type="http://schemas.openxmlformats.org/officeDocument/2006/relationships/slideLayout" Target="../slideLayouts/slideLayout228.xml"/><Relationship Id="rId32" Type="http://schemas.openxmlformats.org/officeDocument/2006/relationships/slideLayout" Target="../slideLayouts/slideLayout236.xml"/><Relationship Id="rId37" Type="http://schemas.openxmlformats.org/officeDocument/2006/relationships/slideLayout" Target="../slideLayouts/slideLayout241.xml"/><Relationship Id="rId40" Type="http://schemas.openxmlformats.org/officeDocument/2006/relationships/slideLayout" Target="../slideLayouts/slideLayout244.xml"/><Relationship Id="rId45" Type="http://schemas.openxmlformats.org/officeDocument/2006/relationships/slideLayout" Target="../slideLayouts/slideLayout249.xml"/><Relationship Id="rId53" Type="http://schemas.openxmlformats.org/officeDocument/2006/relationships/slideLayout" Target="../slideLayouts/slideLayout257.xml"/><Relationship Id="rId58" Type="http://schemas.openxmlformats.org/officeDocument/2006/relationships/slideLayout" Target="../slideLayouts/slideLayout262.xml"/><Relationship Id="rId66" Type="http://schemas.openxmlformats.org/officeDocument/2006/relationships/slideLayout" Target="../slideLayouts/slideLayout270.xml"/><Relationship Id="rId74" Type="http://schemas.openxmlformats.org/officeDocument/2006/relationships/slideLayout" Target="../slideLayouts/slideLayout278.xml"/><Relationship Id="rId79" Type="http://schemas.openxmlformats.org/officeDocument/2006/relationships/slideLayout" Target="../slideLayouts/slideLayout283.xml"/><Relationship Id="rId87" Type="http://schemas.openxmlformats.org/officeDocument/2006/relationships/slideLayout" Target="../slideLayouts/slideLayout291.xml"/><Relationship Id="rId102" Type="http://schemas.openxmlformats.org/officeDocument/2006/relationships/tags" Target="../tags/tag329.xml"/><Relationship Id="rId5" Type="http://schemas.openxmlformats.org/officeDocument/2006/relationships/slideLayout" Target="../slideLayouts/slideLayout209.xml"/><Relationship Id="rId61" Type="http://schemas.openxmlformats.org/officeDocument/2006/relationships/slideLayout" Target="../slideLayouts/slideLayout265.xml"/><Relationship Id="rId82" Type="http://schemas.openxmlformats.org/officeDocument/2006/relationships/slideLayout" Target="../slideLayouts/slideLayout286.xml"/><Relationship Id="rId90" Type="http://schemas.openxmlformats.org/officeDocument/2006/relationships/slideLayout" Target="../slideLayouts/slideLayout294.xml"/><Relationship Id="rId95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30" Type="http://schemas.openxmlformats.org/officeDocument/2006/relationships/slideLayout" Target="../slideLayouts/slideLayout234.xml"/><Relationship Id="rId35" Type="http://schemas.openxmlformats.org/officeDocument/2006/relationships/slideLayout" Target="../slideLayouts/slideLayout239.xml"/><Relationship Id="rId43" Type="http://schemas.openxmlformats.org/officeDocument/2006/relationships/slideLayout" Target="../slideLayouts/slideLayout247.xml"/><Relationship Id="rId48" Type="http://schemas.openxmlformats.org/officeDocument/2006/relationships/slideLayout" Target="../slideLayouts/slideLayout252.xml"/><Relationship Id="rId56" Type="http://schemas.openxmlformats.org/officeDocument/2006/relationships/slideLayout" Target="../slideLayouts/slideLayout260.xml"/><Relationship Id="rId64" Type="http://schemas.openxmlformats.org/officeDocument/2006/relationships/slideLayout" Target="../slideLayouts/slideLayout268.xml"/><Relationship Id="rId69" Type="http://schemas.openxmlformats.org/officeDocument/2006/relationships/slideLayout" Target="../slideLayouts/slideLayout273.xml"/><Relationship Id="rId77" Type="http://schemas.openxmlformats.org/officeDocument/2006/relationships/slideLayout" Target="../slideLayouts/slideLayout281.xml"/><Relationship Id="rId100" Type="http://schemas.openxmlformats.org/officeDocument/2006/relationships/vmlDrawing" Target="../drawings/vmlDrawing169.vml"/><Relationship Id="rId105" Type="http://schemas.openxmlformats.org/officeDocument/2006/relationships/image" Target="../media/image9.png"/><Relationship Id="rId8" Type="http://schemas.openxmlformats.org/officeDocument/2006/relationships/slideLayout" Target="../slideLayouts/slideLayout212.xml"/><Relationship Id="rId51" Type="http://schemas.openxmlformats.org/officeDocument/2006/relationships/slideLayout" Target="../slideLayouts/slideLayout255.xml"/><Relationship Id="rId72" Type="http://schemas.openxmlformats.org/officeDocument/2006/relationships/slideLayout" Target="../slideLayouts/slideLayout276.xml"/><Relationship Id="rId80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9.xml"/><Relationship Id="rId93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slideLayout" Target="../slideLayouts/slideLayout229.xml"/><Relationship Id="rId33" Type="http://schemas.openxmlformats.org/officeDocument/2006/relationships/slideLayout" Target="../slideLayouts/slideLayout237.xml"/><Relationship Id="rId38" Type="http://schemas.openxmlformats.org/officeDocument/2006/relationships/slideLayout" Target="../slideLayouts/slideLayout242.xml"/><Relationship Id="rId46" Type="http://schemas.openxmlformats.org/officeDocument/2006/relationships/slideLayout" Target="../slideLayouts/slideLayout250.xml"/><Relationship Id="rId59" Type="http://schemas.openxmlformats.org/officeDocument/2006/relationships/slideLayout" Target="../slideLayouts/slideLayout263.xml"/><Relationship Id="rId67" Type="http://schemas.openxmlformats.org/officeDocument/2006/relationships/slideLayout" Target="../slideLayouts/slideLayout271.xml"/><Relationship Id="rId103" Type="http://schemas.openxmlformats.org/officeDocument/2006/relationships/oleObject" Target="../embeddings/oleObject74.bin"/><Relationship Id="rId20" Type="http://schemas.openxmlformats.org/officeDocument/2006/relationships/slideLayout" Target="../slideLayouts/slideLayout224.xml"/><Relationship Id="rId41" Type="http://schemas.openxmlformats.org/officeDocument/2006/relationships/slideLayout" Target="../slideLayouts/slideLayout245.xml"/><Relationship Id="rId54" Type="http://schemas.openxmlformats.org/officeDocument/2006/relationships/slideLayout" Target="../slideLayouts/slideLayout258.xml"/><Relationship Id="rId62" Type="http://schemas.openxmlformats.org/officeDocument/2006/relationships/slideLayout" Target="../slideLayouts/slideLayout266.xml"/><Relationship Id="rId70" Type="http://schemas.openxmlformats.org/officeDocument/2006/relationships/slideLayout" Target="../slideLayouts/slideLayout274.xml"/><Relationship Id="rId75" Type="http://schemas.openxmlformats.org/officeDocument/2006/relationships/slideLayout" Target="../slideLayouts/slideLayout279.xml"/><Relationship Id="rId83" Type="http://schemas.openxmlformats.org/officeDocument/2006/relationships/slideLayout" Target="../slideLayouts/slideLayout287.xml"/><Relationship Id="rId88" Type="http://schemas.openxmlformats.org/officeDocument/2006/relationships/slideLayout" Target="../slideLayouts/slideLayout292.xml"/><Relationship Id="rId91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36" Type="http://schemas.openxmlformats.org/officeDocument/2006/relationships/slideLayout" Target="../slideLayouts/slideLayout240.xml"/><Relationship Id="rId49" Type="http://schemas.openxmlformats.org/officeDocument/2006/relationships/slideLayout" Target="../slideLayouts/slideLayout253.xml"/><Relationship Id="rId57" Type="http://schemas.openxmlformats.org/officeDocument/2006/relationships/slideLayout" Target="../slideLayouts/slideLayout261.xml"/><Relationship Id="rId106" Type="http://schemas.openxmlformats.org/officeDocument/2006/relationships/image" Target="../media/image3.emf"/><Relationship Id="rId10" Type="http://schemas.openxmlformats.org/officeDocument/2006/relationships/slideLayout" Target="../slideLayouts/slideLayout214.xml"/><Relationship Id="rId31" Type="http://schemas.openxmlformats.org/officeDocument/2006/relationships/slideLayout" Target="../slideLayouts/slideLayout235.xml"/><Relationship Id="rId44" Type="http://schemas.openxmlformats.org/officeDocument/2006/relationships/slideLayout" Target="../slideLayouts/slideLayout248.xml"/><Relationship Id="rId52" Type="http://schemas.openxmlformats.org/officeDocument/2006/relationships/slideLayout" Target="../slideLayouts/slideLayout256.xml"/><Relationship Id="rId60" Type="http://schemas.openxmlformats.org/officeDocument/2006/relationships/slideLayout" Target="../slideLayouts/slideLayout264.xml"/><Relationship Id="rId65" Type="http://schemas.openxmlformats.org/officeDocument/2006/relationships/slideLayout" Target="../slideLayouts/slideLayout269.xml"/><Relationship Id="rId73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82.xml"/><Relationship Id="rId81" Type="http://schemas.openxmlformats.org/officeDocument/2006/relationships/slideLayout" Target="../slideLayouts/slideLayout285.xml"/><Relationship Id="rId86" Type="http://schemas.openxmlformats.org/officeDocument/2006/relationships/slideLayout" Target="../slideLayouts/slideLayout290.xml"/><Relationship Id="rId94" Type="http://schemas.openxmlformats.org/officeDocument/2006/relationships/slideLayout" Target="../slideLayouts/slideLayout298.xml"/><Relationship Id="rId99" Type="http://schemas.openxmlformats.org/officeDocument/2006/relationships/theme" Target="../theme/theme5.xml"/><Relationship Id="rId101" Type="http://schemas.openxmlformats.org/officeDocument/2006/relationships/tags" Target="../tags/tag328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39" Type="http://schemas.openxmlformats.org/officeDocument/2006/relationships/slideLayout" Target="../slideLayouts/slideLayout243.xml"/><Relationship Id="rId34" Type="http://schemas.openxmlformats.org/officeDocument/2006/relationships/slideLayout" Target="../slideLayouts/slideLayout238.xml"/><Relationship Id="rId50" Type="http://schemas.openxmlformats.org/officeDocument/2006/relationships/slideLayout" Target="../slideLayouts/slideLayout254.xml"/><Relationship Id="rId55" Type="http://schemas.openxmlformats.org/officeDocument/2006/relationships/slideLayout" Target="../slideLayouts/slideLayout259.xml"/><Relationship Id="rId76" Type="http://schemas.openxmlformats.org/officeDocument/2006/relationships/slideLayout" Target="../slideLayouts/slideLayout280.xml"/><Relationship Id="rId97" Type="http://schemas.openxmlformats.org/officeDocument/2006/relationships/slideLayout" Target="../slideLayouts/slideLayout301.xml"/><Relationship Id="rId10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Diapositive think-cell" r:id="rId12" imgW="532" imgH="530" progId="TCLayout.ActiveDocument.1">
                  <p:embed/>
                </p:oleObj>
              </mc:Choice>
              <mc:Fallback>
                <p:oleObj name="Diapositive think-cell" r:id="rId12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Ipsos | Respect Context or Fail – How to adapt to context in Digital platforms to grow your brand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5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693" r:id="rId2"/>
    <p:sldLayoutId id="2147483696" r:id="rId3"/>
    <p:sldLayoutId id="2147483741" r:id="rId4"/>
    <p:sldLayoutId id="2147483778" r:id="rId5"/>
    <p:sldLayoutId id="2147483769" r:id="rId6"/>
    <p:sldLayoutId id="214748377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Diapositive think-cell" r:id="rId95" imgW="532" imgH="530" progId="TCLayout.ActiveDocument.1">
                  <p:embed/>
                </p:oleObj>
              </mc:Choice>
              <mc:Fallback>
                <p:oleObj name="Diapositive think-cell" r:id="rId95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Ipsos | Respect Context or Fail – How to adapt to context in Digital platforms to grow your brand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874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871" r:id="rId14"/>
    <p:sldLayoutId id="2147483872" r:id="rId15"/>
    <p:sldLayoutId id="2147483873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  <p:sldLayoutId id="2147483820" r:id="rId40"/>
    <p:sldLayoutId id="2147483821" r:id="rId41"/>
    <p:sldLayoutId id="2147483822" r:id="rId42"/>
    <p:sldLayoutId id="2147483823" r:id="rId43"/>
    <p:sldLayoutId id="2147483824" r:id="rId44"/>
    <p:sldLayoutId id="2147483825" r:id="rId45"/>
    <p:sldLayoutId id="2147483827" r:id="rId46"/>
    <p:sldLayoutId id="2147483828" r:id="rId47"/>
    <p:sldLayoutId id="2147483829" r:id="rId48"/>
    <p:sldLayoutId id="2147483830" r:id="rId49"/>
    <p:sldLayoutId id="2147483831" r:id="rId50"/>
    <p:sldLayoutId id="2147483832" r:id="rId51"/>
    <p:sldLayoutId id="2147483833" r:id="rId52"/>
    <p:sldLayoutId id="2147483834" r:id="rId53"/>
    <p:sldLayoutId id="2147483835" r:id="rId54"/>
    <p:sldLayoutId id="2147483836" r:id="rId55"/>
    <p:sldLayoutId id="2147483837" r:id="rId56"/>
    <p:sldLayoutId id="2147483838" r:id="rId57"/>
    <p:sldLayoutId id="2147483839" r:id="rId58"/>
    <p:sldLayoutId id="2147483840" r:id="rId59"/>
    <p:sldLayoutId id="2147483841" r:id="rId60"/>
    <p:sldLayoutId id="2147483842" r:id="rId61"/>
    <p:sldLayoutId id="2147483843" r:id="rId62"/>
    <p:sldLayoutId id="2147483844" r:id="rId63"/>
    <p:sldLayoutId id="2147483845" r:id="rId64"/>
    <p:sldLayoutId id="2147483846" r:id="rId65"/>
    <p:sldLayoutId id="2147483847" r:id="rId66"/>
    <p:sldLayoutId id="2147483848" r:id="rId67"/>
    <p:sldLayoutId id="2147483849" r:id="rId68"/>
    <p:sldLayoutId id="2147483850" r:id="rId69"/>
    <p:sldLayoutId id="2147483851" r:id="rId70"/>
    <p:sldLayoutId id="2147483852" r:id="rId71"/>
    <p:sldLayoutId id="2147483853" r:id="rId72"/>
    <p:sldLayoutId id="2147483854" r:id="rId73"/>
    <p:sldLayoutId id="2147483855" r:id="rId74"/>
    <p:sldLayoutId id="2147483856" r:id="rId75"/>
    <p:sldLayoutId id="2147483857" r:id="rId76"/>
    <p:sldLayoutId id="2147483858" r:id="rId77"/>
    <p:sldLayoutId id="2147483859" r:id="rId78"/>
    <p:sldLayoutId id="2147483860" r:id="rId79"/>
    <p:sldLayoutId id="2147483861" r:id="rId80"/>
    <p:sldLayoutId id="2147483862" r:id="rId81"/>
    <p:sldLayoutId id="2147483863" r:id="rId82"/>
    <p:sldLayoutId id="2147483864" r:id="rId83"/>
    <p:sldLayoutId id="2147483865" r:id="rId84"/>
    <p:sldLayoutId id="2147483866" r:id="rId85"/>
    <p:sldLayoutId id="2147483867" r:id="rId86"/>
    <p:sldLayoutId id="2147483868" r:id="rId87"/>
    <p:sldLayoutId id="2147483869" r:id="rId88"/>
    <p:sldLayoutId id="2147483870" r:id="rId89"/>
    <p:sldLayoutId id="2147484266" r:id="rId9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9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9" name="Diapositive think-cell" r:id="rId105" imgW="532" imgH="530" progId="TCLayout.ActiveDocument.1">
                  <p:embed/>
                </p:oleObj>
              </mc:Choice>
              <mc:Fallback>
                <p:oleObj name="Diapositive think-cell" r:id="rId105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11382428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Ipsos | Creative Excellence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10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  <p:sldLayoutId id="2147483989" r:id="rId24"/>
    <p:sldLayoutId id="2147483990" r:id="rId25"/>
    <p:sldLayoutId id="2147483991" r:id="rId26"/>
    <p:sldLayoutId id="2147483992" r:id="rId27"/>
    <p:sldLayoutId id="2147483993" r:id="rId28"/>
    <p:sldLayoutId id="2147483994" r:id="rId29"/>
    <p:sldLayoutId id="2147483995" r:id="rId30"/>
    <p:sldLayoutId id="2147483996" r:id="rId31"/>
    <p:sldLayoutId id="2147483997" r:id="rId32"/>
    <p:sldLayoutId id="2147483998" r:id="rId33"/>
    <p:sldLayoutId id="2147483999" r:id="rId34"/>
    <p:sldLayoutId id="2147484000" r:id="rId35"/>
    <p:sldLayoutId id="2147484001" r:id="rId36"/>
    <p:sldLayoutId id="2147484002" r:id="rId37"/>
    <p:sldLayoutId id="2147484003" r:id="rId38"/>
    <p:sldLayoutId id="2147484004" r:id="rId39"/>
    <p:sldLayoutId id="2147484005" r:id="rId40"/>
    <p:sldLayoutId id="2147484006" r:id="rId41"/>
    <p:sldLayoutId id="2147484007" r:id="rId42"/>
    <p:sldLayoutId id="2147484008" r:id="rId43"/>
    <p:sldLayoutId id="2147484009" r:id="rId44"/>
    <p:sldLayoutId id="2147484010" r:id="rId45"/>
    <p:sldLayoutId id="2147484011" r:id="rId46"/>
    <p:sldLayoutId id="2147484012" r:id="rId47"/>
    <p:sldLayoutId id="2147484013" r:id="rId48"/>
    <p:sldLayoutId id="2147484014" r:id="rId49"/>
    <p:sldLayoutId id="2147484015" r:id="rId50"/>
    <p:sldLayoutId id="2147484016" r:id="rId51"/>
    <p:sldLayoutId id="2147484017" r:id="rId52"/>
    <p:sldLayoutId id="2147484018" r:id="rId53"/>
    <p:sldLayoutId id="2147484019" r:id="rId54"/>
    <p:sldLayoutId id="2147484020" r:id="rId55"/>
    <p:sldLayoutId id="2147484021" r:id="rId56"/>
    <p:sldLayoutId id="2147484022" r:id="rId57"/>
    <p:sldLayoutId id="2147484023" r:id="rId58"/>
    <p:sldLayoutId id="2147484024" r:id="rId59"/>
    <p:sldLayoutId id="2147484025" r:id="rId60"/>
    <p:sldLayoutId id="2147484026" r:id="rId61"/>
    <p:sldLayoutId id="2147484027" r:id="rId62"/>
    <p:sldLayoutId id="2147484028" r:id="rId63"/>
    <p:sldLayoutId id="2147484029" r:id="rId64"/>
    <p:sldLayoutId id="2147484030" r:id="rId65"/>
    <p:sldLayoutId id="2147484031" r:id="rId66"/>
    <p:sldLayoutId id="2147484032" r:id="rId67"/>
    <p:sldLayoutId id="2147484033" r:id="rId68"/>
    <p:sldLayoutId id="2147484034" r:id="rId69"/>
    <p:sldLayoutId id="2147484035" r:id="rId70"/>
    <p:sldLayoutId id="2147484036" r:id="rId71"/>
    <p:sldLayoutId id="2147484037" r:id="rId72"/>
    <p:sldLayoutId id="2147484038" r:id="rId73"/>
    <p:sldLayoutId id="2147484039" r:id="rId74"/>
    <p:sldLayoutId id="2147484040" r:id="rId75"/>
    <p:sldLayoutId id="2147484041" r:id="rId76"/>
    <p:sldLayoutId id="2147484042" r:id="rId77"/>
    <p:sldLayoutId id="2147484043" r:id="rId78"/>
    <p:sldLayoutId id="2147484044" r:id="rId79"/>
    <p:sldLayoutId id="2147484045" r:id="rId80"/>
    <p:sldLayoutId id="2147484046" r:id="rId81"/>
    <p:sldLayoutId id="2147484047" r:id="rId82"/>
    <p:sldLayoutId id="2147484048" r:id="rId83"/>
    <p:sldLayoutId id="2147484049" r:id="rId84"/>
    <p:sldLayoutId id="2147484050" r:id="rId85"/>
    <p:sldLayoutId id="2147484051" r:id="rId86"/>
    <p:sldLayoutId id="2147484052" r:id="rId87"/>
    <p:sldLayoutId id="2147484053" r:id="rId88"/>
    <p:sldLayoutId id="2147484054" r:id="rId89"/>
    <p:sldLayoutId id="2147484055" r:id="rId90"/>
    <p:sldLayoutId id="2147484056" r:id="rId91"/>
    <p:sldLayoutId id="2147484057" r:id="rId92"/>
    <p:sldLayoutId id="2147484058" r:id="rId93"/>
    <p:sldLayoutId id="2147484059" r:id="rId94"/>
    <p:sldLayoutId id="2147484060" r:id="rId95"/>
    <p:sldLayoutId id="2147484061" r:id="rId96"/>
    <p:sldLayoutId id="2147484063" r:id="rId97"/>
    <p:sldLayoutId id="2147484064" r:id="rId98"/>
    <p:sldLayoutId id="2147484065" r:id="rId99"/>
    <p:sldLayoutId id="2147484066" r:id="rId10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0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7" name="Diapositive think-cell" r:id="rId12" imgW="532" imgH="530" progId="TCLayout.ActiveDocument.1">
                  <p:embed/>
                </p:oleObj>
              </mc:Choice>
              <mc:Fallback>
                <p:oleObj name="Diapositive think-cell" r:id="rId12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Ipsos | LG 26 May 2020</a:t>
            </a:r>
          </a:p>
        </p:txBody>
      </p:sp>
    </p:spTree>
    <p:extLst>
      <p:ext uri="{BB962C8B-B14F-4D97-AF65-F5344CB8AC3E}">
        <p14:creationId xmlns:p14="http://schemas.microsoft.com/office/powerpoint/2010/main" val="1146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7" name="Diapositive think-cell" r:id="rId103" imgW="532" imgH="530" progId="TCLayout.ActiveDocument.1">
                  <p:embed/>
                </p:oleObj>
              </mc:Choice>
              <mc:Fallback>
                <p:oleObj name="Diapositive think-cell" r:id="rId103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Ipsos | </a:t>
            </a:r>
            <a:r>
              <a:rPr lang="en-GB" err="1"/>
              <a:t>Creative|Spark</a:t>
            </a:r>
            <a:r>
              <a:rPr lang="en-GB"/>
              <a:t> Be bold, Be creative, Spark your business </a:t>
            </a:r>
          </a:p>
        </p:txBody>
      </p:sp>
    </p:spTree>
    <p:extLst>
      <p:ext uri="{BB962C8B-B14F-4D97-AF65-F5344CB8AC3E}">
        <p14:creationId xmlns:p14="http://schemas.microsoft.com/office/powerpoint/2010/main" val="400702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  <p:sldLayoutId id="2147484184" r:id="rId18"/>
    <p:sldLayoutId id="2147484185" r:id="rId19"/>
    <p:sldLayoutId id="2147484186" r:id="rId20"/>
    <p:sldLayoutId id="2147484187" r:id="rId21"/>
    <p:sldLayoutId id="2147484188" r:id="rId22"/>
    <p:sldLayoutId id="2147484189" r:id="rId23"/>
    <p:sldLayoutId id="2147484190" r:id="rId24"/>
    <p:sldLayoutId id="2147484191" r:id="rId25"/>
    <p:sldLayoutId id="2147484192" r:id="rId26"/>
    <p:sldLayoutId id="2147484193" r:id="rId27"/>
    <p:sldLayoutId id="2147484194" r:id="rId28"/>
    <p:sldLayoutId id="2147484195" r:id="rId29"/>
    <p:sldLayoutId id="2147484196" r:id="rId30"/>
    <p:sldLayoutId id="2147484197" r:id="rId31"/>
    <p:sldLayoutId id="2147484198" r:id="rId32"/>
    <p:sldLayoutId id="2147484199" r:id="rId33"/>
    <p:sldLayoutId id="2147484200" r:id="rId34"/>
    <p:sldLayoutId id="2147484201" r:id="rId35"/>
    <p:sldLayoutId id="2147484202" r:id="rId36"/>
    <p:sldLayoutId id="2147484203" r:id="rId37"/>
    <p:sldLayoutId id="2147484204" r:id="rId38"/>
    <p:sldLayoutId id="2147484205" r:id="rId39"/>
    <p:sldLayoutId id="2147484206" r:id="rId40"/>
    <p:sldLayoutId id="2147484207" r:id="rId41"/>
    <p:sldLayoutId id="2147484208" r:id="rId42"/>
    <p:sldLayoutId id="2147484209" r:id="rId43"/>
    <p:sldLayoutId id="2147484210" r:id="rId44"/>
    <p:sldLayoutId id="2147484211" r:id="rId45"/>
    <p:sldLayoutId id="2147484212" r:id="rId46"/>
    <p:sldLayoutId id="2147484213" r:id="rId47"/>
    <p:sldLayoutId id="2147484214" r:id="rId48"/>
    <p:sldLayoutId id="2147484215" r:id="rId49"/>
    <p:sldLayoutId id="2147484216" r:id="rId50"/>
    <p:sldLayoutId id="2147484217" r:id="rId51"/>
    <p:sldLayoutId id="2147484218" r:id="rId52"/>
    <p:sldLayoutId id="2147484219" r:id="rId53"/>
    <p:sldLayoutId id="2147484220" r:id="rId54"/>
    <p:sldLayoutId id="2147484221" r:id="rId55"/>
    <p:sldLayoutId id="2147484222" r:id="rId56"/>
    <p:sldLayoutId id="2147484223" r:id="rId57"/>
    <p:sldLayoutId id="2147484224" r:id="rId58"/>
    <p:sldLayoutId id="2147484225" r:id="rId59"/>
    <p:sldLayoutId id="2147484226" r:id="rId60"/>
    <p:sldLayoutId id="2147484227" r:id="rId61"/>
    <p:sldLayoutId id="2147484228" r:id="rId62"/>
    <p:sldLayoutId id="2147484229" r:id="rId63"/>
    <p:sldLayoutId id="2147484230" r:id="rId64"/>
    <p:sldLayoutId id="2147484231" r:id="rId65"/>
    <p:sldLayoutId id="2147484232" r:id="rId66"/>
    <p:sldLayoutId id="2147484233" r:id="rId67"/>
    <p:sldLayoutId id="2147484234" r:id="rId68"/>
    <p:sldLayoutId id="2147484235" r:id="rId69"/>
    <p:sldLayoutId id="2147484236" r:id="rId70"/>
    <p:sldLayoutId id="2147484237" r:id="rId71"/>
    <p:sldLayoutId id="2147484238" r:id="rId72"/>
    <p:sldLayoutId id="2147484239" r:id="rId73"/>
    <p:sldLayoutId id="2147484240" r:id="rId74"/>
    <p:sldLayoutId id="2147484241" r:id="rId75"/>
    <p:sldLayoutId id="2147484242" r:id="rId76"/>
    <p:sldLayoutId id="2147484243" r:id="rId77"/>
    <p:sldLayoutId id="2147484244" r:id="rId78"/>
    <p:sldLayoutId id="2147484245" r:id="rId79"/>
    <p:sldLayoutId id="2147484246" r:id="rId80"/>
    <p:sldLayoutId id="2147484247" r:id="rId81"/>
    <p:sldLayoutId id="2147484248" r:id="rId82"/>
    <p:sldLayoutId id="2147484249" r:id="rId83"/>
    <p:sldLayoutId id="2147484250" r:id="rId84"/>
    <p:sldLayoutId id="2147484251" r:id="rId85"/>
    <p:sldLayoutId id="2147484252" r:id="rId86"/>
    <p:sldLayoutId id="2147484253" r:id="rId87"/>
    <p:sldLayoutId id="2147484254" r:id="rId88"/>
    <p:sldLayoutId id="2147484255" r:id="rId89"/>
    <p:sldLayoutId id="2147484256" r:id="rId90"/>
    <p:sldLayoutId id="2147484257" r:id="rId91"/>
    <p:sldLayoutId id="2147484258" r:id="rId92"/>
    <p:sldLayoutId id="2147484259" r:id="rId93"/>
    <p:sldLayoutId id="2147484260" r:id="rId94"/>
    <p:sldLayoutId id="2147484261" r:id="rId95"/>
    <p:sldLayoutId id="2147484262" r:id="rId96"/>
    <p:sldLayoutId id="2147484263" r:id="rId97"/>
    <p:sldLayoutId id="2147484264" r:id="rId9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0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79.xml"/><Relationship Id="rId7" Type="http://schemas.openxmlformats.org/officeDocument/2006/relationships/image" Target="../media/image1.emf"/><Relationship Id="rId12" Type="http://schemas.openxmlformats.org/officeDocument/2006/relationships/image" Target="../media/image32.png"/><Relationship Id="rId2" Type="http://schemas.openxmlformats.org/officeDocument/2006/relationships/tags" Target="../tags/tag478.xml"/><Relationship Id="rId1" Type="http://schemas.openxmlformats.org/officeDocument/2006/relationships/vmlDrawing" Target="../drawings/vmlDrawing246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3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1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png"/><Relationship Id="rId3" Type="http://schemas.openxmlformats.org/officeDocument/2006/relationships/tags" Target="../tags/tag481.xml"/><Relationship Id="rId7" Type="http://schemas.openxmlformats.org/officeDocument/2006/relationships/image" Target="../media/image1.emf"/><Relationship Id="rId12" Type="http://schemas.openxmlformats.org/officeDocument/2006/relationships/image" Target="../media/image43.png"/><Relationship Id="rId2" Type="http://schemas.openxmlformats.org/officeDocument/2006/relationships/tags" Target="../tags/tag480.xml"/><Relationship Id="rId1" Type="http://schemas.openxmlformats.org/officeDocument/2006/relationships/vmlDrawing" Target="../drawings/vmlDrawing247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5.xml"/><Relationship Id="rId10" Type="http://schemas.openxmlformats.org/officeDocument/2006/relationships/hyperlink" Target="https://www.thinkwithgoogle.com/feature/youtube-ad-sequencing-and-ad-recall/five-sequences/direct-shot?lang=en_US" TargetMode="Externa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psos.com/sites/default/files/ct/publication/documents/2020-02/power-of-you-ipsos.pdf" TargetMode="External"/><Relationship Id="rId13" Type="http://schemas.openxmlformats.org/officeDocument/2006/relationships/image" Target="../media/image49.png"/><Relationship Id="rId3" Type="http://schemas.openxmlformats.org/officeDocument/2006/relationships/tags" Target="../tags/tag483.xml"/><Relationship Id="rId7" Type="http://schemas.openxmlformats.org/officeDocument/2006/relationships/image" Target="../media/image1.emf"/><Relationship Id="rId12" Type="http://schemas.openxmlformats.org/officeDocument/2006/relationships/image" Target="../media/image48.png"/><Relationship Id="rId2" Type="http://schemas.openxmlformats.org/officeDocument/2006/relationships/tags" Target="../tags/tag482.xml"/><Relationship Id="rId1" Type="http://schemas.openxmlformats.org/officeDocument/2006/relationships/vmlDrawing" Target="../drawings/vmlDrawing248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47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psos.com/sites/default/files/ct/publication/documents/2020-02/power-of-you-ipsos.pdf" TargetMode="External"/><Relationship Id="rId13" Type="http://schemas.openxmlformats.org/officeDocument/2006/relationships/image" Target="../media/image55.png"/><Relationship Id="rId3" Type="http://schemas.openxmlformats.org/officeDocument/2006/relationships/tags" Target="../tags/tag485.xml"/><Relationship Id="rId7" Type="http://schemas.openxmlformats.org/officeDocument/2006/relationships/image" Target="../media/image1.emf"/><Relationship Id="rId12" Type="http://schemas.openxmlformats.org/officeDocument/2006/relationships/image" Target="../media/image54.png"/><Relationship Id="rId2" Type="http://schemas.openxmlformats.org/officeDocument/2006/relationships/tags" Target="../tags/tag484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249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53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5.jpe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487.xml"/><Relationship Id="rId7" Type="http://schemas.openxmlformats.org/officeDocument/2006/relationships/image" Target="../media/image1.emf"/><Relationship Id="rId2" Type="http://schemas.openxmlformats.org/officeDocument/2006/relationships/tags" Target="../tags/tag486.xml"/><Relationship Id="rId1" Type="http://schemas.openxmlformats.org/officeDocument/2006/relationships/vmlDrawing" Target="../drawings/vmlDrawing250.vml"/><Relationship Id="rId6" Type="http://schemas.openxmlformats.org/officeDocument/2006/relationships/oleObject" Target="../embeddings/oleObject122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6900E28-FB53-4929-858D-BB676CA23875}"/>
              </a:ext>
            </a:extLst>
          </p:cNvPr>
          <p:cNvSpPr/>
          <p:nvPr/>
        </p:nvSpPr>
        <p:spPr>
          <a:xfrm>
            <a:off x="1588" y="-2785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90000"/>
                </a:schemeClr>
              </a:gs>
              <a:gs pos="99000">
                <a:schemeClr val="accent5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2400">
              <a:solidFill>
                <a:schemeClr val="bg1"/>
              </a:solidFill>
              <a:latin typeface="Montserrat Light" charset="0"/>
            </a:endParaRPr>
          </a:p>
        </p:txBody>
      </p:sp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EF1D2628-EDEE-4EF0-9105-EFA045742F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48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EF1D2628-EDEE-4EF0-9105-EFA045742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17B0C4DF-F103-4770-91D4-8AD983298D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B6F63B-3C5A-4F3A-8067-2C69A669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021"/>
            <a:ext cx="12191999" cy="773353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respect context or fail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92289-E39D-4045-90F6-24A86FA47C66}"/>
              </a:ext>
            </a:extLst>
          </p:cNvPr>
          <p:cNvGrpSpPr/>
          <p:nvPr/>
        </p:nvGrpSpPr>
        <p:grpSpPr>
          <a:xfrm>
            <a:off x="6689591" y="1524106"/>
            <a:ext cx="2004895" cy="3809788"/>
            <a:chOff x="4944325" y="5828158"/>
            <a:chExt cx="413405" cy="785570"/>
          </a:xfrm>
        </p:grpSpPr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68AB0C6-A306-4E19-AC44-044394056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258" y="5943900"/>
              <a:ext cx="314085" cy="578736"/>
            </a:xfrm>
            <a:prstGeom prst="rect">
              <a:avLst/>
            </a:prstGeom>
          </p:spPr>
        </p:pic>
        <p:pic>
          <p:nvPicPr>
            <p:cNvPr id="16" name="Picture 14" descr="Image result for white iphone transparent background">
              <a:extLst>
                <a:ext uri="{FF2B5EF4-FFF2-40B4-BE49-F238E27FC236}">
                  <a16:creationId xmlns:a16="http://schemas.microsoft.com/office/drawing/2014/main" id="{6EE0CEDA-0541-4D76-BBCE-5D2235A6D6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4" r="31387"/>
            <a:stretch/>
          </p:blipFill>
          <p:spPr bwMode="auto">
            <a:xfrm>
              <a:off x="4944325" y="5828158"/>
              <a:ext cx="413405" cy="78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5DD5DE-6FA9-4A7E-A9C0-9B0781816A71}"/>
              </a:ext>
            </a:extLst>
          </p:cNvPr>
          <p:cNvGrpSpPr/>
          <p:nvPr/>
        </p:nvGrpSpPr>
        <p:grpSpPr>
          <a:xfrm>
            <a:off x="9703462" y="1524106"/>
            <a:ext cx="2004895" cy="3809788"/>
            <a:chOff x="5443608" y="5792634"/>
            <a:chExt cx="413405" cy="785570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23F050F-442A-44B6-82D1-7B9A6BDD0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9511"/>
            <a:stretch/>
          </p:blipFill>
          <p:spPr>
            <a:xfrm>
              <a:off x="5495336" y="5904875"/>
              <a:ext cx="313292" cy="614239"/>
            </a:xfrm>
            <a:prstGeom prst="rect">
              <a:avLst/>
            </a:prstGeom>
          </p:spPr>
        </p:pic>
        <p:pic>
          <p:nvPicPr>
            <p:cNvPr id="19" name="Picture 14" descr="Image result for white iphone transparent background">
              <a:extLst>
                <a:ext uri="{FF2B5EF4-FFF2-40B4-BE49-F238E27FC236}">
                  <a16:creationId xmlns:a16="http://schemas.microsoft.com/office/drawing/2014/main" id="{A97BF630-F1A2-4E98-BF94-E2A60BB7C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4" r="31387"/>
            <a:stretch/>
          </p:blipFill>
          <p:spPr bwMode="auto">
            <a:xfrm>
              <a:off x="5443608" y="5792634"/>
              <a:ext cx="413405" cy="78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103844-407C-41E5-9AC5-5DF438E2F06B}"/>
              </a:ext>
            </a:extLst>
          </p:cNvPr>
          <p:cNvGrpSpPr/>
          <p:nvPr/>
        </p:nvGrpSpPr>
        <p:grpSpPr>
          <a:xfrm>
            <a:off x="3675719" y="1524106"/>
            <a:ext cx="2004895" cy="3809788"/>
            <a:chOff x="4331038" y="5792634"/>
            <a:chExt cx="413405" cy="785570"/>
          </a:xfrm>
        </p:grpSpPr>
        <p:pic>
          <p:nvPicPr>
            <p:cNvPr id="21" name="Picture 20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4A86076A-BA26-47E7-B96F-B61125A6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331" y="5910178"/>
              <a:ext cx="317452" cy="604732"/>
            </a:xfrm>
            <a:prstGeom prst="rect">
              <a:avLst/>
            </a:prstGeom>
          </p:spPr>
        </p:pic>
        <p:pic>
          <p:nvPicPr>
            <p:cNvPr id="22" name="Picture 14" descr="Image result for white iphone transparent background">
              <a:extLst>
                <a:ext uri="{FF2B5EF4-FFF2-40B4-BE49-F238E27FC236}">
                  <a16:creationId xmlns:a16="http://schemas.microsoft.com/office/drawing/2014/main" id="{A89E20C4-AD20-4977-B8D9-47FF41EC8F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4" r="31387"/>
            <a:stretch/>
          </p:blipFill>
          <p:spPr bwMode="auto">
            <a:xfrm>
              <a:off x="4331038" y="5792634"/>
              <a:ext cx="413405" cy="78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3A4E69-EA2A-4DAC-A68A-7281BD7A40B7}"/>
              </a:ext>
            </a:extLst>
          </p:cNvPr>
          <p:cNvGrpSpPr/>
          <p:nvPr/>
        </p:nvGrpSpPr>
        <p:grpSpPr>
          <a:xfrm>
            <a:off x="661847" y="1524106"/>
            <a:ext cx="2004895" cy="3809788"/>
            <a:chOff x="3784071" y="5792634"/>
            <a:chExt cx="413405" cy="785570"/>
          </a:xfrm>
        </p:grpSpPr>
        <p:pic>
          <p:nvPicPr>
            <p:cNvPr id="24" name="Picture 2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92D40AD-45BD-4766-96AB-963668D30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894" y="5897339"/>
              <a:ext cx="310842" cy="567921"/>
            </a:xfrm>
            <a:prstGeom prst="rect">
              <a:avLst/>
            </a:prstGeom>
          </p:spPr>
        </p:pic>
        <p:pic>
          <p:nvPicPr>
            <p:cNvPr id="25" name="Picture 14" descr="Image result for white iphone transparent background">
              <a:extLst>
                <a:ext uri="{FF2B5EF4-FFF2-40B4-BE49-F238E27FC236}">
                  <a16:creationId xmlns:a16="http://schemas.microsoft.com/office/drawing/2014/main" id="{8B0BB7CA-284C-428E-8300-0FE740603C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4" r="31387"/>
            <a:stretch/>
          </p:blipFill>
          <p:spPr bwMode="auto">
            <a:xfrm>
              <a:off x="3784071" y="5792634"/>
              <a:ext cx="413405" cy="78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44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E6023-A4BB-41AC-97E8-73FDFA3ABC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>
                <a:latin typeface="+mn-lt"/>
              </a:rPr>
              <a:pPr/>
              <a:t>2</a:t>
            </a:fld>
            <a:r>
              <a:rPr lang="en-GB">
                <a:latin typeface="+mn-lt"/>
              </a:rPr>
              <a:t> ‒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F2789-6D82-41B4-B223-66666DBEB739}"/>
              </a:ext>
            </a:extLst>
          </p:cNvPr>
          <p:cNvSpPr/>
          <p:nvPr/>
        </p:nvSpPr>
        <p:spPr>
          <a:xfrm>
            <a:off x="492030" y="1897713"/>
            <a:ext cx="3744000" cy="3571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16" tIns="108000" rIns="82916" bIns="41458"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ea typeface="+mn-ea"/>
                <a:cs typeface="+mn-cs"/>
              </a:rPr>
              <a:t>Emotional Engagement* effect on purchase intent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7C72EE-2A39-4D8F-9C1B-C0E2FCDD58AD}"/>
              </a:ext>
            </a:extLst>
          </p:cNvPr>
          <p:cNvGraphicFramePr/>
          <p:nvPr/>
        </p:nvGraphicFramePr>
        <p:xfrm>
          <a:off x="492031" y="2973993"/>
          <a:ext cx="3744000" cy="30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AAB8BA-82EC-4BC7-8A53-AFC7515B7724}"/>
              </a:ext>
            </a:extLst>
          </p:cNvPr>
          <p:cNvSpPr txBox="1"/>
          <p:nvPr/>
        </p:nvSpPr>
        <p:spPr>
          <a:xfrm>
            <a:off x="1394895" y="2721675"/>
            <a:ext cx="688116" cy="493422"/>
          </a:xfrm>
          <a:prstGeom prst="rect">
            <a:avLst/>
          </a:prstGeom>
          <a:noFill/>
          <a:ln>
            <a:noFill/>
          </a:ln>
        </p:spPr>
        <p:txBody>
          <a:bodyPr wrap="square" lIns="0" tIns="45710" rIns="0" bIns="4571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F46A0"/>
                </a:solidFill>
                <a:effectLst/>
                <a:uLnTx/>
                <a:uFillTx/>
                <a:ea typeface="+mn-ea"/>
                <a:cs typeface="+mn-cs"/>
              </a:rPr>
              <a:t>31%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F46A0"/>
                </a:solidFill>
                <a:effectLst/>
                <a:uLnTx/>
                <a:uFillTx/>
                <a:ea typeface="+mn-ea"/>
                <a:cs typeface="+mn-cs"/>
              </a:rPr>
              <a:t>lift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AEF250-6DD1-4A89-87FF-1628D8BE2BB6}"/>
              </a:ext>
            </a:extLst>
          </p:cNvPr>
          <p:cNvCxnSpPr/>
          <p:nvPr/>
        </p:nvCxnSpPr>
        <p:spPr>
          <a:xfrm>
            <a:off x="1378959" y="4155017"/>
            <a:ext cx="71998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ACC5D9-9EEF-49B4-85C1-DE9140EA1E7F}"/>
              </a:ext>
            </a:extLst>
          </p:cNvPr>
          <p:cNvCxnSpPr/>
          <p:nvPr/>
        </p:nvCxnSpPr>
        <p:spPr>
          <a:xfrm>
            <a:off x="1378959" y="3955079"/>
            <a:ext cx="71998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7">
            <a:extLst>
              <a:ext uri="{FF2B5EF4-FFF2-40B4-BE49-F238E27FC236}">
                <a16:creationId xmlns:a16="http://schemas.microsoft.com/office/drawing/2014/main" id="{C7B7DDA6-F557-42C2-8C39-6218EEC9C9ED}"/>
              </a:ext>
            </a:extLst>
          </p:cNvPr>
          <p:cNvSpPr/>
          <p:nvPr/>
        </p:nvSpPr>
        <p:spPr bwMode="auto">
          <a:xfrm>
            <a:off x="1648955" y="3955079"/>
            <a:ext cx="179997" cy="199937"/>
          </a:xfrm>
          <a:prstGeom prst="upArrow">
            <a:avLst/>
          </a:prstGeom>
          <a:solidFill>
            <a:srgbClr val="2F46A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BAC8E-08BF-4C02-83CA-7AAC038B63BA}"/>
              </a:ext>
            </a:extLst>
          </p:cNvPr>
          <p:cNvSpPr txBox="1"/>
          <p:nvPr/>
        </p:nvSpPr>
        <p:spPr>
          <a:xfrm>
            <a:off x="2650013" y="2721675"/>
            <a:ext cx="688116" cy="493422"/>
          </a:xfrm>
          <a:prstGeom prst="rect">
            <a:avLst/>
          </a:prstGeom>
          <a:noFill/>
          <a:ln>
            <a:noFill/>
          </a:ln>
        </p:spPr>
        <p:txBody>
          <a:bodyPr wrap="square" lIns="0" tIns="45710" rIns="0" bIns="4571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F46A0"/>
                </a:solidFill>
                <a:effectLst/>
                <a:uLnTx/>
                <a:uFillTx/>
                <a:ea typeface="+mn-ea"/>
                <a:cs typeface="+mn-cs"/>
              </a:rPr>
              <a:t>81%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F46A0"/>
                </a:solidFill>
                <a:effectLst/>
                <a:uLnTx/>
                <a:uFillTx/>
                <a:ea typeface="+mn-ea"/>
                <a:cs typeface="+mn-cs"/>
              </a:rPr>
              <a:t>lift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4DE79D-10D9-4F07-ACBE-322245EAC995}"/>
              </a:ext>
            </a:extLst>
          </p:cNvPr>
          <p:cNvCxnSpPr/>
          <p:nvPr/>
        </p:nvCxnSpPr>
        <p:spPr>
          <a:xfrm>
            <a:off x="2634077" y="4155017"/>
            <a:ext cx="71998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397B34-60F5-46C9-808F-815AF09156F2}"/>
              </a:ext>
            </a:extLst>
          </p:cNvPr>
          <p:cNvCxnSpPr/>
          <p:nvPr/>
        </p:nvCxnSpPr>
        <p:spPr>
          <a:xfrm>
            <a:off x="2634077" y="3634129"/>
            <a:ext cx="71998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 Arrow 22">
            <a:extLst>
              <a:ext uri="{FF2B5EF4-FFF2-40B4-BE49-F238E27FC236}">
                <a16:creationId xmlns:a16="http://schemas.microsoft.com/office/drawing/2014/main" id="{285CFD03-EDA6-479A-86A4-178CDD758947}"/>
              </a:ext>
            </a:extLst>
          </p:cNvPr>
          <p:cNvSpPr/>
          <p:nvPr/>
        </p:nvSpPr>
        <p:spPr bwMode="auto">
          <a:xfrm>
            <a:off x="2904073" y="3634129"/>
            <a:ext cx="179997" cy="520887"/>
          </a:xfrm>
          <a:prstGeom prst="upArrow">
            <a:avLst/>
          </a:prstGeom>
          <a:solidFill>
            <a:srgbClr val="2F46A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105DC3D-6418-42A9-9DB1-0A17F13B19E4}"/>
              </a:ext>
            </a:extLst>
          </p:cNvPr>
          <p:cNvSpPr txBox="1">
            <a:spLocks/>
          </p:cNvSpPr>
          <p:nvPr/>
        </p:nvSpPr>
        <p:spPr>
          <a:xfrm>
            <a:off x="291252" y="5478803"/>
            <a:ext cx="6125625" cy="424383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Emotional Engagement based on diagnostic ad ratings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ADC25F-BD74-4D9B-B3A0-7D5F1C135D89}"/>
              </a:ext>
            </a:extLst>
          </p:cNvPr>
          <p:cNvSpPr txBox="1"/>
          <p:nvPr/>
        </p:nvSpPr>
        <p:spPr>
          <a:xfrm>
            <a:off x="457207" y="349168"/>
            <a:ext cx="949270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We believe that the best communications connect brands with people on a personal level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51485-8F75-47E9-A8A4-2C35A04E8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442" y="1606667"/>
            <a:ext cx="7242676" cy="5096698"/>
          </a:xfrm>
          <a:prstGeom prst="rect">
            <a:avLst/>
          </a:prstGeom>
        </p:spPr>
      </p:pic>
      <p:pic>
        <p:nvPicPr>
          <p:cNvPr id="38" name="Grafik 30">
            <a:extLst>
              <a:ext uri="{FF2B5EF4-FFF2-40B4-BE49-F238E27FC236}">
                <a16:creationId xmlns:a16="http://schemas.microsoft.com/office/drawing/2014/main" id="{B655DB37-424E-4BE3-9BA5-501415E8D9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182"/>
          <a:stretch/>
        </p:blipFill>
        <p:spPr>
          <a:xfrm>
            <a:off x="2187594" y="5822663"/>
            <a:ext cx="486771" cy="424688"/>
          </a:xfrm>
          <a:prstGeom prst="rect">
            <a:avLst/>
          </a:prstGeom>
        </p:spPr>
      </p:pic>
      <p:pic>
        <p:nvPicPr>
          <p:cNvPr id="39" name="Picture 2" descr="Image result for yahoo logo">
            <a:extLst>
              <a:ext uri="{FF2B5EF4-FFF2-40B4-BE49-F238E27FC236}">
                <a16:creationId xmlns:a16="http://schemas.microsoft.com/office/drawing/2014/main" id="{F480FD5D-32F6-4239-9579-054AA543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40" y="5864680"/>
            <a:ext cx="1289192" cy="3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62F76-3F23-4E44-8A0E-5793C98942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667" y="160203"/>
            <a:ext cx="1311451" cy="8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CF844-C151-BB4E-9480-458ED634A5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3</a:t>
            </a:fld>
            <a:r>
              <a:rPr lang="en-GB"/>
              <a:t> ‒ 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64341C-4549-6D43-B822-55527F0A8DAF}"/>
              </a:ext>
            </a:extLst>
          </p:cNvPr>
          <p:cNvGrpSpPr/>
          <p:nvPr/>
        </p:nvGrpSpPr>
        <p:grpSpPr>
          <a:xfrm>
            <a:off x="4039616" y="2451007"/>
            <a:ext cx="2752906" cy="2271354"/>
            <a:chOff x="410105" y="2073751"/>
            <a:chExt cx="1309117" cy="1080120"/>
          </a:xfrm>
        </p:grpSpPr>
        <p:graphicFrame>
          <p:nvGraphicFramePr>
            <p:cNvPr id="8" name="Object 5">
              <a:extLst>
                <a:ext uri="{FF2B5EF4-FFF2-40B4-BE49-F238E27FC236}">
                  <a16:creationId xmlns:a16="http://schemas.microsoft.com/office/drawing/2014/main" id="{4D4B8C39-0DA3-BD48-808B-DD9FC312D9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473" y="2073751"/>
            <a:ext cx="1238764" cy="108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7DFDF462-0169-1140-A799-30E4C2E07464}"/>
                </a:ext>
              </a:extLst>
            </p:cNvPr>
            <p:cNvSpPr/>
            <p:nvPr/>
          </p:nvSpPr>
          <p:spPr>
            <a:xfrm>
              <a:off x="870493" y="2406978"/>
              <a:ext cx="405879" cy="405879"/>
            </a:xfrm>
            <a:prstGeom prst="chord">
              <a:avLst>
                <a:gd name="adj1" fmla="val 10765741"/>
                <a:gd name="adj2" fmla="val 1717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151200" rtlCol="0" anchor="t"/>
            <a:lstStyle/>
            <a:p>
              <a:pPr algn="ctr"/>
              <a:r>
                <a:rPr lang="en-GB" b="1" dirty="0">
                  <a:latin typeface="+mj-lt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1E0021-7B63-4049-BF9D-F79BD458DBE9}"/>
                </a:ext>
              </a:extLst>
            </p:cNvPr>
            <p:cNvSpPr txBox="1"/>
            <p:nvPr/>
          </p:nvSpPr>
          <p:spPr>
            <a:xfrm>
              <a:off x="410105" y="2688451"/>
              <a:ext cx="1309117" cy="131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Archetype A</a:t>
              </a:r>
            </a:p>
          </p:txBody>
        </p:sp>
      </p:grpSp>
      <p:sp>
        <p:nvSpPr>
          <p:cNvPr id="30" name="Titre 6">
            <a:extLst>
              <a:ext uri="{FF2B5EF4-FFF2-40B4-BE49-F238E27FC236}">
                <a16:creationId xmlns:a16="http://schemas.microsoft.com/office/drawing/2014/main" id="{79EF4E48-173D-4A99-A8C7-44DBA317B70E}"/>
              </a:ext>
            </a:extLst>
          </p:cNvPr>
          <p:cNvSpPr txBox="1">
            <a:spLocks/>
          </p:cNvSpPr>
          <p:nvPr/>
        </p:nvSpPr>
        <p:spPr>
          <a:xfrm>
            <a:off x="433994" y="127324"/>
            <a:ext cx="11375073" cy="812530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 a content creator, not an advertiser </a:t>
            </a:r>
            <a:br>
              <a:rPr lang="en-GB" sz="2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GB" sz="2600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2DA585-17A2-4047-B671-9F9AD10F0B45}"/>
              </a:ext>
            </a:extLst>
          </p:cNvPr>
          <p:cNvSpPr txBox="1"/>
          <p:nvPr/>
        </p:nvSpPr>
        <p:spPr>
          <a:xfrm>
            <a:off x="416361" y="648504"/>
            <a:ext cx="993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Entertaining users can boost the chance the creative is encoded in memory and has the potential to influence mental networks and end choice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37E93559-2C7B-40F3-ACB6-63ED1C14F00D}"/>
              </a:ext>
            </a:extLst>
          </p:cNvPr>
          <p:cNvSpPr txBox="1">
            <a:spLocks/>
          </p:cNvSpPr>
          <p:nvPr/>
        </p:nvSpPr>
        <p:spPr>
          <a:xfrm>
            <a:off x="3913376" y="4588619"/>
            <a:ext cx="3005386" cy="1774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4500" indent="-311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Drama</a:t>
            </a:r>
          </a:p>
          <a:p>
            <a:pPr algn="ctr"/>
            <a:r>
              <a:rPr lang="en-US" sz="1800" b="1"/>
              <a:t>Humor</a:t>
            </a:r>
          </a:p>
          <a:p>
            <a:pPr algn="ctr"/>
            <a:r>
              <a:rPr lang="en-US" sz="1800" b="1"/>
              <a:t>Conversation</a:t>
            </a:r>
            <a:endParaRPr lang="en-US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D53FF6-49FB-403C-AE0B-126702275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716" y="2451007"/>
            <a:ext cx="4579284" cy="2750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405EC4-D47D-4128-86AE-2D93B26AD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81" y="2576284"/>
            <a:ext cx="2755631" cy="348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3EA95-296A-45C8-A0F7-BA687D879E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790"/>
          <a:stretch/>
        </p:blipFill>
        <p:spPr>
          <a:xfrm>
            <a:off x="10713573" y="296652"/>
            <a:ext cx="1326912" cy="81253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572B3BD-AAB3-4A70-805F-72259AD2DAF1}"/>
              </a:ext>
            </a:extLst>
          </p:cNvPr>
          <p:cNvSpPr/>
          <p:nvPr/>
        </p:nvSpPr>
        <p:spPr>
          <a:xfrm>
            <a:off x="6676896" y="3006671"/>
            <a:ext cx="1630196" cy="141034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53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AB916-2E55-496B-B8B7-0707469DB7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4</a:t>
            </a:fld>
            <a:r>
              <a:rPr lang="en-GB"/>
              <a:t> ‒ 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901FAE-671A-4983-B58E-EDFB773DD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005840"/>
            <a:ext cx="11094720" cy="4846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829728-3034-4C31-97E9-1E13F2E4FD90}"/>
              </a:ext>
            </a:extLst>
          </p:cNvPr>
          <p:cNvSpPr txBox="1"/>
          <p:nvPr/>
        </p:nvSpPr>
        <p:spPr>
          <a:xfrm>
            <a:off x="548640" y="304800"/>
            <a:ext cx="49730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6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Budget Direct – Bad Dog</a:t>
            </a:r>
          </a:p>
        </p:txBody>
      </p:sp>
    </p:spTree>
    <p:extLst>
      <p:ext uri="{BB962C8B-B14F-4D97-AF65-F5344CB8AC3E}">
        <p14:creationId xmlns:p14="http://schemas.microsoft.com/office/powerpoint/2010/main" val="363479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1D1D66B-1509-4BD5-BFC3-158EC3A45D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99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1D1D66B-1509-4BD5-BFC3-158EC3A45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562F974-1B89-4A0E-B1EF-4BEBB7F60E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5BCCA2F-BCBF-4CD3-B790-E6E6C86C91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30808"/>
            <a:ext cx="3600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‒ </a:t>
            </a:r>
          </a:p>
        </p:txBody>
      </p:sp>
      <p:sp>
        <p:nvSpPr>
          <p:cNvPr id="80" name="Titre 6">
            <a:extLst>
              <a:ext uri="{FF2B5EF4-FFF2-40B4-BE49-F238E27FC236}">
                <a16:creationId xmlns:a16="http://schemas.microsoft.com/office/drawing/2014/main" id="{04C48EBD-3CBA-4FFF-B8D0-F20AA822C760}"/>
              </a:ext>
            </a:extLst>
          </p:cNvPr>
          <p:cNvSpPr txBox="1">
            <a:spLocks/>
          </p:cNvSpPr>
          <p:nvPr/>
        </p:nvSpPr>
        <p:spPr>
          <a:xfrm>
            <a:off x="382807" y="548449"/>
            <a:ext cx="9491786" cy="867930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Sequence your story</a:t>
            </a:r>
            <a:br>
              <a:rPr lang="en-GB" dirty="0"/>
            </a:br>
            <a:endParaRPr lang="en-GB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A097ED-B001-4CA7-AB48-973884D76D25}"/>
              </a:ext>
            </a:extLst>
          </p:cNvPr>
          <p:cNvSpPr txBox="1"/>
          <p:nvPr/>
        </p:nvSpPr>
        <p:spPr>
          <a:xfrm>
            <a:off x="468592" y="1125006"/>
            <a:ext cx="1005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Tell different chapters across multiple creative rather than trying a “one shot” approach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1C0AEA-2911-4DFC-B816-25B93C7ADE6B}"/>
              </a:ext>
            </a:extLst>
          </p:cNvPr>
          <p:cNvGrpSpPr/>
          <p:nvPr/>
        </p:nvGrpSpPr>
        <p:grpSpPr>
          <a:xfrm>
            <a:off x="10504535" y="181965"/>
            <a:ext cx="1443284" cy="943041"/>
            <a:chOff x="6218946" y="3739745"/>
            <a:chExt cx="2781184" cy="18172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C641F4-127D-44A6-A9C3-3271F76DA96D}"/>
                </a:ext>
              </a:extLst>
            </p:cNvPr>
            <p:cNvSpPr/>
            <p:nvPr/>
          </p:nvSpPr>
          <p:spPr>
            <a:xfrm>
              <a:off x="6218946" y="3739745"/>
              <a:ext cx="2781184" cy="18172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161470-E782-41D7-AFDD-1139BEDE0E07}"/>
                </a:ext>
              </a:extLst>
            </p:cNvPr>
            <p:cNvGrpSpPr/>
            <p:nvPr/>
          </p:nvGrpSpPr>
          <p:grpSpPr>
            <a:xfrm>
              <a:off x="6524635" y="4336142"/>
              <a:ext cx="952612" cy="538057"/>
              <a:chOff x="695400" y="2425708"/>
              <a:chExt cx="568305" cy="320991"/>
            </a:xfrm>
            <a:solidFill>
              <a:schemeClr val="tx2"/>
            </a:solidFill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34C2F07-2AA4-40FB-B7E5-9B9108ACE311}"/>
                  </a:ext>
                </a:extLst>
              </p:cNvPr>
              <p:cNvSpPr/>
              <p:nvPr/>
            </p:nvSpPr>
            <p:spPr>
              <a:xfrm>
                <a:off x="695400" y="2425708"/>
                <a:ext cx="568305" cy="32099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B92C46D0-6051-49B6-B944-C2D3D247815D}"/>
                  </a:ext>
                </a:extLst>
              </p:cNvPr>
              <p:cNvSpPr/>
              <p:nvPr/>
            </p:nvSpPr>
            <p:spPr>
              <a:xfrm rot="5400000">
                <a:off x="914356" y="2504084"/>
                <a:ext cx="186533" cy="16080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24CAB32-2977-460E-A036-8F74E74CB8F7}"/>
                </a:ext>
              </a:extLst>
            </p:cNvPr>
            <p:cNvGrpSpPr/>
            <p:nvPr/>
          </p:nvGrpSpPr>
          <p:grpSpPr>
            <a:xfrm>
              <a:off x="7780389" y="4336142"/>
              <a:ext cx="952612" cy="538057"/>
              <a:chOff x="695400" y="2425708"/>
              <a:chExt cx="568305" cy="320991"/>
            </a:xfrm>
            <a:solidFill>
              <a:schemeClr val="tx2"/>
            </a:solidFill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34617FC-D4B8-4243-B2BC-9A51C9694A60}"/>
                  </a:ext>
                </a:extLst>
              </p:cNvPr>
              <p:cNvSpPr/>
              <p:nvPr/>
            </p:nvSpPr>
            <p:spPr>
              <a:xfrm>
                <a:off x="695400" y="2425708"/>
                <a:ext cx="568305" cy="32099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1B731DEA-4A68-45D8-9E5F-E603D0DB3BFD}"/>
                  </a:ext>
                </a:extLst>
              </p:cNvPr>
              <p:cNvSpPr/>
              <p:nvPr/>
            </p:nvSpPr>
            <p:spPr>
              <a:xfrm rot="5400000">
                <a:off x="914356" y="2504084"/>
                <a:ext cx="186533" cy="16080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D3BB80-58AF-4628-99F6-B4DC010E2F37}"/>
                </a:ext>
              </a:extLst>
            </p:cNvPr>
            <p:cNvCxnSpPr>
              <a:stCxn id="39" idx="3"/>
              <a:endCxn id="37" idx="1"/>
            </p:cNvCxnSpPr>
            <p:nvPr/>
          </p:nvCxnSpPr>
          <p:spPr>
            <a:xfrm>
              <a:off x="7477247" y="4605171"/>
              <a:ext cx="303142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Graphique 12">
            <a:extLst>
              <a:ext uri="{FF2B5EF4-FFF2-40B4-BE49-F238E27FC236}">
                <a16:creationId xmlns:a16="http://schemas.microsoft.com/office/drawing/2014/main" id="{125A511F-EF30-45B9-BFB3-D60C4B6F5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177" y="5979348"/>
            <a:ext cx="863743" cy="791160"/>
          </a:xfrm>
          <a:prstGeom prst="rect">
            <a:avLst/>
          </a:prstGeom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78615A18-4615-4D83-8C49-6AD7C1DB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337" y="5912282"/>
            <a:ext cx="1002175" cy="10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14B913-0B0D-49D2-99D6-5D79A5612C5E}"/>
              </a:ext>
            </a:extLst>
          </p:cNvPr>
          <p:cNvSpPr txBox="1"/>
          <p:nvPr/>
        </p:nvSpPr>
        <p:spPr>
          <a:xfrm>
            <a:off x="480503" y="5995054"/>
            <a:ext cx="6239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</a:t>
            </a:r>
            <a:r>
              <a:rPr lang="en-GB" sz="800" dirty="0">
                <a:hlinkClick r:id="rId10"/>
              </a:rPr>
              <a:t>https://www.thinkwithgoogle.com/feature/youtube-ad-sequencing-and-ad-recall/five-sequences/direct-shot?lang=en_US</a:t>
            </a:r>
            <a:endParaRPr lang="en-GB" sz="800" dirty="0"/>
          </a:p>
          <a:p>
            <a:endParaRPr lang="en-GB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79208-7A6F-42CF-9F08-821403F76A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592" y="1646186"/>
            <a:ext cx="11479227" cy="2514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BF355C-0EC0-48AC-9B78-DC9C06E90D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198" y="3661207"/>
            <a:ext cx="5587687" cy="2019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8AD7D-E7F4-4A5B-BFE9-164E82A1BF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152" y="3533452"/>
            <a:ext cx="4110650" cy="24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1D1D66B-1509-4BD5-BFC3-158EC3A45D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0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1D1D66B-1509-4BD5-BFC3-158EC3A45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562F974-1B89-4A0E-B1EF-4BEBB7F60E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5BCCA2F-BCBF-4CD3-B790-E6E6C86C91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30808"/>
            <a:ext cx="3600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‒ </a:t>
            </a:r>
          </a:p>
        </p:txBody>
      </p:sp>
      <p:sp>
        <p:nvSpPr>
          <p:cNvPr id="80" name="Titre 6">
            <a:extLst>
              <a:ext uri="{FF2B5EF4-FFF2-40B4-BE49-F238E27FC236}">
                <a16:creationId xmlns:a16="http://schemas.microsoft.com/office/drawing/2014/main" id="{04C48EBD-3CBA-4FFF-B8D0-F20AA822C760}"/>
              </a:ext>
            </a:extLst>
          </p:cNvPr>
          <p:cNvSpPr txBox="1">
            <a:spLocks/>
          </p:cNvSpPr>
          <p:nvPr/>
        </p:nvSpPr>
        <p:spPr>
          <a:xfrm>
            <a:off x="433995" y="127324"/>
            <a:ext cx="9491786" cy="867930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Use the power of you</a:t>
            </a:r>
            <a:br>
              <a:rPr lang="en-GB" dirty="0"/>
            </a:br>
            <a:endParaRPr lang="en-GB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A097ED-B001-4CA7-AB48-973884D76D25}"/>
              </a:ext>
            </a:extLst>
          </p:cNvPr>
          <p:cNvSpPr txBox="1"/>
          <p:nvPr/>
        </p:nvSpPr>
        <p:spPr>
          <a:xfrm>
            <a:off x="416360" y="648504"/>
            <a:ext cx="1005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Leverage brand assets that are distinctive to you when developing digital content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18CBF2-3322-4CF5-8DF7-8F11B975AF15}"/>
              </a:ext>
            </a:extLst>
          </p:cNvPr>
          <p:cNvSpPr/>
          <p:nvPr/>
        </p:nvSpPr>
        <p:spPr>
          <a:xfrm>
            <a:off x="6176432" y="6301349"/>
            <a:ext cx="4320479" cy="2154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Source: Ipsos Creative Excellence “The Power of You” Paper,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9BCDE-A977-4239-AF4C-B0ACF2A13B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07"/>
          <a:stretch/>
        </p:blipFill>
        <p:spPr>
          <a:xfrm>
            <a:off x="92447" y="1382653"/>
            <a:ext cx="5744901" cy="4548911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D753DDC-86B7-4975-A373-D52B0DCB69E4}"/>
              </a:ext>
            </a:extLst>
          </p:cNvPr>
          <p:cNvGrpSpPr/>
          <p:nvPr/>
        </p:nvGrpSpPr>
        <p:grpSpPr>
          <a:xfrm>
            <a:off x="10496911" y="172001"/>
            <a:ext cx="1458533" cy="953005"/>
            <a:chOff x="7698093" y="1124780"/>
            <a:chExt cx="2781184" cy="1817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6193C55-D999-481F-8849-2C43038720D7}"/>
                </a:ext>
              </a:extLst>
            </p:cNvPr>
            <p:cNvSpPr/>
            <p:nvPr/>
          </p:nvSpPr>
          <p:spPr>
            <a:xfrm>
              <a:off x="7698093" y="1124780"/>
              <a:ext cx="2781184" cy="18172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74">
              <a:extLst>
                <a:ext uri="{FF2B5EF4-FFF2-40B4-BE49-F238E27FC236}">
                  <a16:creationId xmlns:a16="http://schemas.microsoft.com/office/drawing/2014/main" id="{B130D116-4A0F-4595-8591-08BB46B5AA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92522" y="1567243"/>
              <a:ext cx="792325" cy="895273"/>
              <a:chOff x="1934" y="10"/>
              <a:chExt cx="3802" cy="4296"/>
            </a:xfrm>
            <a:solidFill>
              <a:schemeClr val="bg1"/>
            </a:solidFill>
          </p:grpSpPr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1CA7D18C-83A9-461B-B02C-D2495D58C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4" y="10"/>
                <a:ext cx="3578" cy="4296"/>
              </a:xfrm>
              <a:custGeom>
                <a:avLst/>
                <a:gdLst>
                  <a:gd name="T0" fmla="*/ 1206 w 1709"/>
                  <a:gd name="T1" fmla="*/ 13 h 2050"/>
                  <a:gd name="T2" fmla="*/ 1030 w 1709"/>
                  <a:gd name="T3" fmla="*/ 3 h 2050"/>
                  <a:gd name="T4" fmla="*/ 700 w 1709"/>
                  <a:gd name="T5" fmla="*/ 51 h 2050"/>
                  <a:gd name="T6" fmla="*/ 357 w 1709"/>
                  <a:gd name="T7" fmla="*/ 216 h 2050"/>
                  <a:gd name="T8" fmla="*/ 221 w 1709"/>
                  <a:gd name="T9" fmla="*/ 439 h 2050"/>
                  <a:gd name="T10" fmla="*/ 190 w 1709"/>
                  <a:gd name="T11" fmla="*/ 548 h 2050"/>
                  <a:gd name="T12" fmla="*/ 187 w 1709"/>
                  <a:gd name="T13" fmla="*/ 563 h 2050"/>
                  <a:gd name="T14" fmla="*/ 158 w 1709"/>
                  <a:gd name="T15" fmla="*/ 640 h 2050"/>
                  <a:gd name="T16" fmla="*/ 138 w 1709"/>
                  <a:gd name="T17" fmla="*/ 688 h 2050"/>
                  <a:gd name="T18" fmla="*/ 129 w 1709"/>
                  <a:gd name="T19" fmla="*/ 745 h 2050"/>
                  <a:gd name="T20" fmla="*/ 178 w 1709"/>
                  <a:gd name="T21" fmla="*/ 821 h 2050"/>
                  <a:gd name="T22" fmla="*/ 206 w 1709"/>
                  <a:gd name="T23" fmla="*/ 856 h 2050"/>
                  <a:gd name="T24" fmla="*/ 200 w 1709"/>
                  <a:gd name="T25" fmla="*/ 871 h 2050"/>
                  <a:gd name="T26" fmla="*/ 51 w 1709"/>
                  <a:gd name="T27" fmla="*/ 1114 h 2050"/>
                  <a:gd name="T28" fmla="*/ 6 w 1709"/>
                  <a:gd name="T29" fmla="*/ 1214 h 2050"/>
                  <a:gd name="T30" fmla="*/ 55 w 1709"/>
                  <a:gd name="T31" fmla="*/ 1278 h 2050"/>
                  <a:gd name="T32" fmla="*/ 55 w 1709"/>
                  <a:gd name="T33" fmla="*/ 1278 h 2050"/>
                  <a:gd name="T34" fmla="*/ 91 w 1709"/>
                  <a:gd name="T35" fmla="*/ 1299 h 2050"/>
                  <a:gd name="T36" fmla="*/ 132 w 1709"/>
                  <a:gd name="T37" fmla="*/ 1328 h 2050"/>
                  <a:gd name="T38" fmla="*/ 128 w 1709"/>
                  <a:gd name="T39" fmla="*/ 1362 h 2050"/>
                  <a:gd name="T40" fmla="*/ 113 w 1709"/>
                  <a:gd name="T41" fmla="*/ 1391 h 2050"/>
                  <a:gd name="T42" fmla="*/ 111 w 1709"/>
                  <a:gd name="T43" fmla="*/ 1476 h 2050"/>
                  <a:gd name="T44" fmla="*/ 143 w 1709"/>
                  <a:gd name="T45" fmla="*/ 1501 h 2050"/>
                  <a:gd name="T46" fmla="*/ 132 w 1709"/>
                  <a:gd name="T47" fmla="*/ 1550 h 2050"/>
                  <a:gd name="T48" fmla="*/ 152 w 1709"/>
                  <a:gd name="T49" fmla="*/ 1584 h 2050"/>
                  <a:gd name="T50" fmla="*/ 176 w 1709"/>
                  <a:gd name="T51" fmla="*/ 1599 h 2050"/>
                  <a:gd name="T52" fmla="*/ 206 w 1709"/>
                  <a:gd name="T53" fmla="*/ 1626 h 2050"/>
                  <a:gd name="T54" fmla="*/ 203 w 1709"/>
                  <a:gd name="T55" fmla="*/ 1667 h 2050"/>
                  <a:gd name="T56" fmla="*/ 198 w 1709"/>
                  <a:gd name="T57" fmla="*/ 1694 h 2050"/>
                  <a:gd name="T58" fmla="*/ 209 w 1709"/>
                  <a:gd name="T59" fmla="*/ 1786 h 2050"/>
                  <a:gd name="T60" fmla="*/ 330 w 1709"/>
                  <a:gd name="T61" fmla="*/ 1879 h 2050"/>
                  <a:gd name="T62" fmla="*/ 358 w 1709"/>
                  <a:gd name="T63" fmla="*/ 1876 h 2050"/>
                  <a:gd name="T64" fmla="*/ 646 w 1709"/>
                  <a:gd name="T65" fmla="*/ 1790 h 2050"/>
                  <a:gd name="T66" fmla="*/ 784 w 1709"/>
                  <a:gd name="T67" fmla="*/ 2024 h 2050"/>
                  <a:gd name="T68" fmla="*/ 817 w 1709"/>
                  <a:gd name="T69" fmla="*/ 2050 h 2050"/>
                  <a:gd name="T70" fmla="*/ 1674 w 1709"/>
                  <a:gd name="T71" fmla="*/ 2048 h 2050"/>
                  <a:gd name="T72" fmla="*/ 1701 w 1709"/>
                  <a:gd name="T73" fmla="*/ 2034 h 2050"/>
                  <a:gd name="T74" fmla="*/ 1706 w 1709"/>
                  <a:gd name="T75" fmla="*/ 2003 h 2050"/>
                  <a:gd name="T76" fmla="*/ 1671 w 1709"/>
                  <a:gd name="T77" fmla="*/ 1938 h 2050"/>
                  <a:gd name="T78" fmla="*/ 1649 w 1709"/>
                  <a:gd name="T79" fmla="*/ 1901 h 2050"/>
                  <a:gd name="T80" fmla="*/ 1611 w 1709"/>
                  <a:gd name="T81" fmla="*/ 1804 h 2050"/>
                  <a:gd name="T82" fmla="*/ 1571 w 1709"/>
                  <a:gd name="T83" fmla="*/ 1605 h 2050"/>
                  <a:gd name="T84" fmla="*/ 55 w 1709"/>
                  <a:gd name="T85" fmla="*/ 1278 h 2050"/>
                  <a:gd name="T86" fmla="*/ 55 w 1709"/>
                  <a:gd name="T87" fmla="*/ 1278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09" h="2050">
                    <a:moveTo>
                      <a:pt x="1206" y="13"/>
                    </a:moveTo>
                    <a:cubicBezTo>
                      <a:pt x="1148" y="3"/>
                      <a:pt x="1089" y="0"/>
                      <a:pt x="1030" y="3"/>
                    </a:cubicBezTo>
                    <a:cubicBezTo>
                      <a:pt x="919" y="11"/>
                      <a:pt x="808" y="27"/>
                      <a:pt x="700" y="51"/>
                    </a:cubicBezTo>
                    <a:cubicBezTo>
                      <a:pt x="546" y="81"/>
                      <a:pt x="434" y="135"/>
                      <a:pt x="357" y="216"/>
                    </a:cubicBezTo>
                    <a:cubicBezTo>
                      <a:pt x="297" y="280"/>
                      <a:pt x="251" y="356"/>
                      <a:pt x="221" y="439"/>
                    </a:cubicBezTo>
                    <a:cubicBezTo>
                      <a:pt x="208" y="475"/>
                      <a:pt x="198" y="511"/>
                      <a:pt x="190" y="548"/>
                    </a:cubicBezTo>
                    <a:cubicBezTo>
                      <a:pt x="187" y="563"/>
                      <a:pt x="187" y="563"/>
                      <a:pt x="187" y="563"/>
                    </a:cubicBezTo>
                    <a:cubicBezTo>
                      <a:pt x="180" y="589"/>
                      <a:pt x="170" y="615"/>
                      <a:pt x="158" y="640"/>
                    </a:cubicBezTo>
                    <a:cubicBezTo>
                      <a:pt x="151" y="656"/>
                      <a:pt x="144" y="671"/>
                      <a:pt x="138" y="688"/>
                    </a:cubicBezTo>
                    <a:cubicBezTo>
                      <a:pt x="130" y="706"/>
                      <a:pt x="127" y="725"/>
                      <a:pt x="129" y="745"/>
                    </a:cubicBezTo>
                    <a:cubicBezTo>
                      <a:pt x="136" y="775"/>
                      <a:pt x="153" y="802"/>
                      <a:pt x="178" y="821"/>
                    </a:cubicBezTo>
                    <a:cubicBezTo>
                      <a:pt x="195" y="836"/>
                      <a:pt x="206" y="847"/>
                      <a:pt x="206" y="856"/>
                    </a:cubicBezTo>
                    <a:cubicBezTo>
                      <a:pt x="205" y="862"/>
                      <a:pt x="203" y="867"/>
                      <a:pt x="200" y="871"/>
                    </a:cubicBezTo>
                    <a:cubicBezTo>
                      <a:pt x="159" y="957"/>
                      <a:pt x="109" y="1039"/>
                      <a:pt x="51" y="1114"/>
                    </a:cubicBezTo>
                    <a:cubicBezTo>
                      <a:pt x="26" y="1144"/>
                      <a:pt x="0" y="1179"/>
                      <a:pt x="6" y="1214"/>
                    </a:cubicBezTo>
                    <a:cubicBezTo>
                      <a:pt x="13" y="1241"/>
                      <a:pt x="31" y="1265"/>
                      <a:pt x="55" y="1278"/>
                    </a:cubicBezTo>
                    <a:cubicBezTo>
                      <a:pt x="55" y="1278"/>
                      <a:pt x="55" y="1278"/>
                      <a:pt x="55" y="1278"/>
                    </a:cubicBezTo>
                    <a:cubicBezTo>
                      <a:pt x="67" y="1286"/>
                      <a:pt x="79" y="1293"/>
                      <a:pt x="91" y="1299"/>
                    </a:cubicBezTo>
                    <a:cubicBezTo>
                      <a:pt x="106" y="1306"/>
                      <a:pt x="130" y="1319"/>
                      <a:pt x="132" y="1328"/>
                    </a:cubicBezTo>
                    <a:cubicBezTo>
                      <a:pt x="134" y="1339"/>
                      <a:pt x="133" y="1352"/>
                      <a:pt x="128" y="1362"/>
                    </a:cubicBezTo>
                    <a:cubicBezTo>
                      <a:pt x="123" y="1373"/>
                      <a:pt x="118" y="1383"/>
                      <a:pt x="113" y="1391"/>
                    </a:cubicBezTo>
                    <a:cubicBezTo>
                      <a:pt x="101" y="1413"/>
                      <a:pt x="80" y="1450"/>
                      <a:pt x="111" y="1476"/>
                    </a:cubicBezTo>
                    <a:cubicBezTo>
                      <a:pt x="119" y="1482"/>
                      <a:pt x="131" y="1492"/>
                      <a:pt x="143" y="1501"/>
                    </a:cubicBezTo>
                    <a:cubicBezTo>
                      <a:pt x="134" y="1516"/>
                      <a:pt x="130" y="1533"/>
                      <a:pt x="132" y="1550"/>
                    </a:cubicBezTo>
                    <a:cubicBezTo>
                      <a:pt x="134" y="1564"/>
                      <a:pt x="141" y="1576"/>
                      <a:pt x="152" y="1584"/>
                    </a:cubicBezTo>
                    <a:cubicBezTo>
                      <a:pt x="160" y="1589"/>
                      <a:pt x="168" y="1594"/>
                      <a:pt x="176" y="1599"/>
                    </a:cubicBezTo>
                    <a:cubicBezTo>
                      <a:pt x="196" y="1610"/>
                      <a:pt x="204" y="1615"/>
                      <a:pt x="206" y="1626"/>
                    </a:cubicBezTo>
                    <a:cubicBezTo>
                      <a:pt x="208" y="1640"/>
                      <a:pt x="207" y="1654"/>
                      <a:pt x="203" y="1667"/>
                    </a:cubicBezTo>
                    <a:cubicBezTo>
                      <a:pt x="201" y="1676"/>
                      <a:pt x="199" y="1685"/>
                      <a:pt x="198" y="1694"/>
                    </a:cubicBezTo>
                    <a:cubicBezTo>
                      <a:pt x="194" y="1725"/>
                      <a:pt x="198" y="1757"/>
                      <a:pt x="209" y="1786"/>
                    </a:cubicBezTo>
                    <a:cubicBezTo>
                      <a:pt x="224" y="1841"/>
                      <a:pt x="273" y="1878"/>
                      <a:pt x="330" y="1879"/>
                    </a:cubicBezTo>
                    <a:cubicBezTo>
                      <a:pt x="339" y="1879"/>
                      <a:pt x="349" y="1878"/>
                      <a:pt x="358" y="1876"/>
                    </a:cubicBezTo>
                    <a:cubicBezTo>
                      <a:pt x="455" y="1853"/>
                      <a:pt x="551" y="1825"/>
                      <a:pt x="646" y="1790"/>
                    </a:cubicBezTo>
                    <a:cubicBezTo>
                      <a:pt x="722" y="1835"/>
                      <a:pt x="771" y="1973"/>
                      <a:pt x="784" y="2024"/>
                    </a:cubicBezTo>
                    <a:cubicBezTo>
                      <a:pt x="787" y="2039"/>
                      <a:pt x="801" y="2050"/>
                      <a:pt x="817" y="2050"/>
                    </a:cubicBezTo>
                    <a:cubicBezTo>
                      <a:pt x="1674" y="2048"/>
                      <a:pt x="1674" y="2048"/>
                      <a:pt x="1674" y="2048"/>
                    </a:cubicBezTo>
                    <a:cubicBezTo>
                      <a:pt x="1684" y="2048"/>
                      <a:pt x="1695" y="2042"/>
                      <a:pt x="1701" y="2034"/>
                    </a:cubicBezTo>
                    <a:cubicBezTo>
                      <a:pt x="1707" y="2025"/>
                      <a:pt x="1709" y="2014"/>
                      <a:pt x="1706" y="2003"/>
                    </a:cubicBezTo>
                    <a:cubicBezTo>
                      <a:pt x="1698" y="1980"/>
                      <a:pt x="1686" y="1958"/>
                      <a:pt x="1671" y="1938"/>
                    </a:cubicBezTo>
                    <a:cubicBezTo>
                      <a:pt x="1663" y="1927"/>
                      <a:pt x="1656" y="1914"/>
                      <a:pt x="1649" y="1901"/>
                    </a:cubicBezTo>
                    <a:cubicBezTo>
                      <a:pt x="1634" y="1870"/>
                      <a:pt x="1621" y="1838"/>
                      <a:pt x="1611" y="1804"/>
                    </a:cubicBezTo>
                    <a:cubicBezTo>
                      <a:pt x="1592" y="1739"/>
                      <a:pt x="1578" y="1672"/>
                      <a:pt x="1571" y="1605"/>
                    </a:cubicBezTo>
                    <a:moveTo>
                      <a:pt x="55" y="1278"/>
                    </a:moveTo>
                    <a:cubicBezTo>
                      <a:pt x="55" y="1278"/>
                      <a:pt x="55" y="1278"/>
                      <a:pt x="55" y="1278"/>
                    </a:cubicBezTo>
                  </a:path>
                </a:pathLst>
              </a:cu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B2C42292-F8C1-4B69-B9B0-6189CFA4F0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4" y="440"/>
                <a:ext cx="678" cy="846"/>
              </a:xfrm>
              <a:custGeom>
                <a:avLst/>
                <a:gdLst>
                  <a:gd name="T0" fmla="*/ 324 w 324"/>
                  <a:gd name="T1" fmla="*/ 0 h 404"/>
                  <a:gd name="T2" fmla="*/ 137 w 324"/>
                  <a:gd name="T3" fmla="*/ 105 h 404"/>
                  <a:gd name="T4" fmla="*/ 29 w 324"/>
                  <a:gd name="T5" fmla="*/ 282 h 404"/>
                  <a:gd name="T6" fmla="*/ 3 w 324"/>
                  <a:gd name="T7" fmla="*/ 374 h 404"/>
                  <a:gd name="T8" fmla="*/ 0 w 324"/>
                  <a:gd name="T9" fmla="*/ 389 h 404"/>
                  <a:gd name="T10" fmla="*/ 66 w 324"/>
                  <a:gd name="T11" fmla="*/ 404 h 404"/>
                  <a:gd name="T12" fmla="*/ 66 w 324"/>
                  <a:gd name="T1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04">
                    <a:moveTo>
                      <a:pt x="324" y="0"/>
                    </a:moveTo>
                    <a:cubicBezTo>
                      <a:pt x="253" y="18"/>
                      <a:pt x="189" y="54"/>
                      <a:pt x="137" y="105"/>
                    </a:cubicBezTo>
                    <a:cubicBezTo>
                      <a:pt x="89" y="156"/>
                      <a:pt x="52" y="216"/>
                      <a:pt x="29" y="282"/>
                    </a:cubicBezTo>
                    <a:cubicBezTo>
                      <a:pt x="18" y="312"/>
                      <a:pt x="10" y="343"/>
                      <a:pt x="3" y="374"/>
                    </a:cubicBezTo>
                    <a:cubicBezTo>
                      <a:pt x="0" y="389"/>
                      <a:pt x="0" y="389"/>
                      <a:pt x="0" y="389"/>
                    </a:cubicBezTo>
                    <a:moveTo>
                      <a:pt x="66" y="404"/>
                    </a:moveTo>
                    <a:cubicBezTo>
                      <a:pt x="66" y="404"/>
                      <a:pt x="66" y="404"/>
                      <a:pt x="66" y="404"/>
                    </a:cubicBezTo>
                  </a:path>
                </a:pathLst>
              </a:cu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Line 77">
                <a:extLst>
                  <a:ext uri="{FF2B5EF4-FFF2-40B4-BE49-F238E27FC236}">
                    <a16:creationId xmlns:a16="http://schemas.microsoft.com/office/drawing/2014/main" id="{ABDC7517-42A3-4FE0-BEAB-E564B19D7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" y="1517"/>
                <a:ext cx="0" cy="0"/>
              </a:xfrm>
              <a:prstGeom prst="line">
                <a:avLst/>
              </a:pr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Line 78">
                <a:extLst>
                  <a:ext uri="{FF2B5EF4-FFF2-40B4-BE49-F238E27FC236}">
                    <a16:creationId xmlns:a16="http://schemas.microsoft.com/office/drawing/2014/main" id="{8D8E7D09-1E5C-467F-A1E3-D5CEDD1B7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2852"/>
                <a:ext cx="498" cy="0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Line 79">
                <a:extLst>
                  <a:ext uri="{FF2B5EF4-FFF2-40B4-BE49-F238E27FC236}">
                    <a16:creationId xmlns:a16="http://schemas.microsoft.com/office/drawing/2014/main" id="{10D28F54-B80C-49A7-84C7-89124A4C9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3101"/>
                <a:ext cx="498" cy="0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A600A916-D420-4728-B21D-E96E56F97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32"/>
                <a:ext cx="1751" cy="2372"/>
              </a:xfrm>
              <a:custGeom>
                <a:avLst/>
                <a:gdLst>
                  <a:gd name="T0" fmla="*/ 836 w 836"/>
                  <a:gd name="T1" fmla="*/ 419 h 1132"/>
                  <a:gd name="T2" fmla="*/ 413 w 836"/>
                  <a:gd name="T3" fmla="*/ 4 h 1132"/>
                  <a:gd name="T4" fmla="*/ 5 w 836"/>
                  <a:gd name="T5" fmla="*/ 404 h 1132"/>
                  <a:gd name="T6" fmla="*/ 173 w 836"/>
                  <a:gd name="T7" fmla="*/ 753 h 1132"/>
                  <a:gd name="T8" fmla="*/ 242 w 836"/>
                  <a:gd name="T9" fmla="*/ 893 h 1132"/>
                  <a:gd name="T10" fmla="*/ 242 w 836"/>
                  <a:gd name="T11" fmla="*/ 1057 h 1132"/>
                  <a:gd name="T12" fmla="*/ 301 w 836"/>
                  <a:gd name="T13" fmla="*/ 1132 h 1132"/>
                  <a:gd name="T14" fmla="*/ 539 w 836"/>
                  <a:gd name="T15" fmla="*/ 1132 h 1132"/>
                  <a:gd name="T16" fmla="*/ 598 w 836"/>
                  <a:gd name="T17" fmla="*/ 1072 h 1132"/>
                  <a:gd name="T18" fmla="*/ 598 w 836"/>
                  <a:gd name="T19" fmla="*/ 893 h 1132"/>
                  <a:gd name="T20" fmla="*/ 665 w 836"/>
                  <a:gd name="T21" fmla="*/ 754 h 1132"/>
                  <a:gd name="T22" fmla="*/ 836 w 836"/>
                  <a:gd name="T23" fmla="*/ 419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6" h="1132">
                    <a:moveTo>
                      <a:pt x="836" y="419"/>
                    </a:moveTo>
                    <a:cubicBezTo>
                      <a:pt x="836" y="187"/>
                      <a:pt x="646" y="0"/>
                      <a:pt x="413" y="4"/>
                    </a:cubicBezTo>
                    <a:cubicBezTo>
                      <a:pt x="196" y="7"/>
                      <a:pt x="13" y="187"/>
                      <a:pt x="5" y="404"/>
                    </a:cubicBezTo>
                    <a:cubicBezTo>
                      <a:pt x="0" y="547"/>
                      <a:pt x="67" y="675"/>
                      <a:pt x="173" y="753"/>
                    </a:cubicBezTo>
                    <a:cubicBezTo>
                      <a:pt x="218" y="786"/>
                      <a:pt x="242" y="838"/>
                      <a:pt x="242" y="893"/>
                    </a:cubicBezTo>
                    <a:cubicBezTo>
                      <a:pt x="242" y="1057"/>
                      <a:pt x="242" y="1057"/>
                      <a:pt x="242" y="1057"/>
                    </a:cubicBezTo>
                    <a:cubicBezTo>
                      <a:pt x="242" y="1105"/>
                      <a:pt x="269" y="1132"/>
                      <a:pt x="301" y="1132"/>
                    </a:cubicBezTo>
                    <a:cubicBezTo>
                      <a:pt x="539" y="1132"/>
                      <a:pt x="539" y="1132"/>
                      <a:pt x="539" y="1132"/>
                    </a:cubicBezTo>
                    <a:cubicBezTo>
                      <a:pt x="572" y="1132"/>
                      <a:pt x="598" y="1105"/>
                      <a:pt x="598" y="1072"/>
                    </a:cubicBezTo>
                    <a:cubicBezTo>
                      <a:pt x="598" y="893"/>
                      <a:pt x="598" y="893"/>
                      <a:pt x="598" y="893"/>
                    </a:cubicBezTo>
                    <a:cubicBezTo>
                      <a:pt x="598" y="839"/>
                      <a:pt x="621" y="786"/>
                      <a:pt x="665" y="754"/>
                    </a:cubicBezTo>
                    <a:cubicBezTo>
                      <a:pt x="768" y="679"/>
                      <a:pt x="836" y="557"/>
                      <a:pt x="836" y="419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Line 81">
                <a:extLst>
                  <a:ext uri="{FF2B5EF4-FFF2-40B4-BE49-F238E27FC236}">
                    <a16:creationId xmlns:a16="http://schemas.microsoft.com/office/drawing/2014/main" id="{D4DAE922-169B-4F29-AC3D-2B82C8239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5" y="1483"/>
                <a:ext cx="0" cy="1121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Line 82">
                <a:extLst>
                  <a:ext uri="{FF2B5EF4-FFF2-40B4-BE49-F238E27FC236}">
                    <a16:creationId xmlns:a16="http://schemas.microsoft.com/office/drawing/2014/main" id="{15414623-DCB9-4A64-A1AE-F937C124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1236"/>
                <a:ext cx="249" cy="247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Line 83">
                <a:extLst>
                  <a:ext uri="{FF2B5EF4-FFF2-40B4-BE49-F238E27FC236}">
                    <a16:creationId xmlns:a16="http://schemas.microsoft.com/office/drawing/2014/main" id="{48CB9975-F9CF-4B88-991B-88A8BE368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5" y="1236"/>
                <a:ext cx="249" cy="247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FA989D2-1EC8-45A4-BD64-FFBC064955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6045" y="3419492"/>
            <a:ext cx="1591194" cy="2237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5D50D-D706-482D-844C-2D65EF6D39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6298" y="1588565"/>
            <a:ext cx="7120745" cy="1591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D57248-F0F0-4E1F-B912-E2BCEF3FD0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876" y="1481312"/>
            <a:ext cx="3020994" cy="234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E2C49-E5F4-4C4A-AE4C-DE444CE46C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4266" y="3429000"/>
            <a:ext cx="1505679" cy="226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B55CE4-AF6E-4587-AFD8-15B7F2E6B2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8059" y="3429000"/>
            <a:ext cx="2868157" cy="14277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FE0F82-7D0F-4774-B95F-EE9A2668F1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8361" y="4384636"/>
            <a:ext cx="2665530" cy="15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1D1D66B-1509-4BD5-BFC3-158EC3A45D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48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1D1D66B-1509-4BD5-BFC3-158EC3A45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562F974-1B89-4A0E-B1EF-4BEBB7F60E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5BCCA2F-BCBF-4CD3-B790-E6E6C86C91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30808"/>
            <a:ext cx="3600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‒ </a:t>
            </a:r>
          </a:p>
        </p:txBody>
      </p:sp>
      <p:sp>
        <p:nvSpPr>
          <p:cNvPr id="80" name="Titre 6">
            <a:extLst>
              <a:ext uri="{FF2B5EF4-FFF2-40B4-BE49-F238E27FC236}">
                <a16:creationId xmlns:a16="http://schemas.microsoft.com/office/drawing/2014/main" id="{04C48EBD-3CBA-4FFF-B8D0-F20AA822C760}"/>
              </a:ext>
            </a:extLst>
          </p:cNvPr>
          <p:cNvSpPr txBox="1">
            <a:spLocks/>
          </p:cNvSpPr>
          <p:nvPr/>
        </p:nvSpPr>
        <p:spPr>
          <a:xfrm>
            <a:off x="433995" y="127324"/>
            <a:ext cx="9491786" cy="867930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Use the power of you</a:t>
            </a:r>
            <a:br>
              <a:rPr lang="en-GB" dirty="0"/>
            </a:br>
            <a:endParaRPr lang="en-GB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6A097ED-B001-4CA7-AB48-973884D76D25}"/>
              </a:ext>
            </a:extLst>
          </p:cNvPr>
          <p:cNvSpPr txBox="1"/>
          <p:nvPr/>
        </p:nvSpPr>
        <p:spPr>
          <a:xfrm>
            <a:off x="416360" y="648504"/>
            <a:ext cx="1005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Leverage brand assets that are distinctive to you when developing digital content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18CBF2-3322-4CF5-8DF7-8F11B975AF15}"/>
              </a:ext>
            </a:extLst>
          </p:cNvPr>
          <p:cNvSpPr/>
          <p:nvPr/>
        </p:nvSpPr>
        <p:spPr>
          <a:xfrm>
            <a:off x="6176432" y="6301349"/>
            <a:ext cx="4320479" cy="2154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Source: Ipsos Creative Excellence “The Power of You” Paper,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9BCDE-A977-4239-AF4C-B0ACF2A13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30" y="1431832"/>
            <a:ext cx="5744901" cy="5254167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D753DDC-86B7-4975-A373-D52B0DCB69E4}"/>
              </a:ext>
            </a:extLst>
          </p:cNvPr>
          <p:cNvGrpSpPr/>
          <p:nvPr/>
        </p:nvGrpSpPr>
        <p:grpSpPr>
          <a:xfrm>
            <a:off x="10496911" y="172001"/>
            <a:ext cx="1458533" cy="953005"/>
            <a:chOff x="7698093" y="1124780"/>
            <a:chExt cx="2781184" cy="1817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6193C55-D999-481F-8849-2C43038720D7}"/>
                </a:ext>
              </a:extLst>
            </p:cNvPr>
            <p:cNvSpPr/>
            <p:nvPr/>
          </p:nvSpPr>
          <p:spPr>
            <a:xfrm>
              <a:off x="7698093" y="1124780"/>
              <a:ext cx="2781184" cy="18172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6" name="Group 74">
              <a:extLst>
                <a:ext uri="{FF2B5EF4-FFF2-40B4-BE49-F238E27FC236}">
                  <a16:creationId xmlns:a16="http://schemas.microsoft.com/office/drawing/2014/main" id="{B130D116-4A0F-4595-8591-08BB46B5AA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92522" y="1567243"/>
              <a:ext cx="792325" cy="895273"/>
              <a:chOff x="1934" y="10"/>
              <a:chExt cx="3802" cy="4296"/>
            </a:xfrm>
            <a:solidFill>
              <a:schemeClr val="bg1"/>
            </a:solidFill>
          </p:grpSpPr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1CA7D18C-83A9-461B-B02C-D2495D58C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4" y="10"/>
                <a:ext cx="3578" cy="4296"/>
              </a:xfrm>
              <a:custGeom>
                <a:avLst/>
                <a:gdLst>
                  <a:gd name="T0" fmla="*/ 1206 w 1709"/>
                  <a:gd name="T1" fmla="*/ 13 h 2050"/>
                  <a:gd name="T2" fmla="*/ 1030 w 1709"/>
                  <a:gd name="T3" fmla="*/ 3 h 2050"/>
                  <a:gd name="T4" fmla="*/ 700 w 1709"/>
                  <a:gd name="T5" fmla="*/ 51 h 2050"/>
                  <a:gd name="T6" fmla="*/ 357 w 1709"/>
                  <a:gd name="T7" fmla="*/ 216 h 2050"/>
                  <a:gd name="T8" fmla="*/ 221 w 1709"/>
                  <a:gd name="T9" fmla="*/ 439 h 2050"/>
                  <a:gd name="T10" fmla="*/ 190 w 1709"/>
                  <a:gd name="T11" fmla="*/ 548 h 2050"/>
                  <a:gd name="T12" fmla="*/ 187 w 1709"/>
                  <a:gd name="T13" fmla="*/ 563 h 2050"/>
                  <a:gd name="T14" fmla="*/ 158 w 1709"/>
                  <a:gd name="T15" fmla="*/ 640 h 2050"/>
                  <a:gd name="T16" fmla="*/ 138 w 1709"/>
                  <a:gd name="T17" fmla="*/ 688 h 2050"/>
                  <a:gd name="T18" fmla="*/ 129 w 1709"/>
                  <a:gd name="T19" fmla="*/ 745 h 2050"/>
                  <a:gd name="T20" fmla="*/ 178 w 1709"/>
                  <a:gd name="T21" fmla="*/ 821 h 2050"/>
                  <a:gd name="T22" fmla="*/ 206 w 1709"/>
                  <a:gd name="T23" fmla="*/ 856 h 2050"/>
                  <a:gd name="T24" fmla="*/ 200 w 1709"/>
                  <a:gd name="T25" fmla="*/ 871 h 2050"/>
                  <a:gd name="T26" fmla="*/ 51 w 1709"/>
                  <a:gd name="T27" fmla="*/ 1114 h 2050"/>
                  <a:gd name="T28" fmla="*/ 6 w 1709"/>
                  <a:gd name="T29" fmla="*/ 1214 h 2050"/>
                  <a:gd name="T30" fmla="*/ 55 w 1709"/>
                  <a:gd name="T31" fmla="*/ 1278 h 2050"/>
                  <a:gd name="T32" fmla="*/ 55 w 1709"/>
                  <a:gd name="T33" fmla="*/ 1278 h 2050"/>
                  <a:gd name="T34" fmla="*/ 91 w 1709"/>
                  <a:gd name="T35" fmla="*/ 1299 h 2050"/>
                  <a:gd name="T36" fmla="*/ 132 w 1709"/>
                  <a:gd name="T37" fmla="*/ 1328 h 2050"/>
                  <a:gd name="T38" fmla="*/ 128 w 1709"/>
                  <a:gd name="T39" fmla="*/ 1362 h 2050"/>
                  <a:gd name="T40" fmla="*/ 113 w 1709"/>
                  <a:gd name="T41" fmla="*/ 1391 h 2050"/>
                  <a:gd name="T42" fmla="*/ 111 w 1709"/>
                  <a:gd name="T43" fmla="*/ 1476 h 2050"/>
                  <a:gd name="T44" fmla="*/ 143 w 1709"/>
                  <a:gd name="T45" fmla="*/ 1501 h 2050"/>
                  <a:gd name="T46" fmla="*/ 132 w 1709"/>
                  <a:gd name="T47" fmla="*/ 1550 h 2050"/>
                  <a:gd name="T48" fmla="*/ 152 w 1709"/>
                  <a:gd name="T49" fmla="*/ 1584 h 2050"/>
                  <a:gd name="T50" fmla="*/ 176 w 1709"/>
                  <a:gd name="T51" fmla="*/ 1599 h 2050"/>
                  <a:gd name="T52" fmla="*/ 206 w 1709"/>
                  <a:gd name="T53" fmla="*/ 1626 h 2050"/>
                  <a:gd name="T54" fmla="*/ 203 w 1709"/>
                  <a:gd name="T55" fmla="*/ 1667 h 2050"/>
                  <a:gd name="T56" fmla="*/ 198 w 1709"/>
                  <a:gd name="T57" fmla="*/ 1694 h 2050"/>
                  <a:gd name="T58" fmla="*/ 209 w 1709"/>
                  <a:gd name="T59" fmla="*/ 1786 h 2050"/>
                  <a:gd name="T60" fmla="*/ 330 w 1709"/>
                  <a:gd name="T61" fmla="*/ 1879 h 2050"/>
                  <a:gd name="T62" fmla="*/ 358 w 1709"/>
                  <a:gd name="T63" fmla="*/ 1876 h 2050"/>
                  <a:gd name="T64" fmla="*/ 646 w 1709"/>
                  <a:gd name="T65" fmla="*/ 1790 h 2050"/>
                  <a:gd name="T66" fmla="*/ 784 w 1709"/>
                  <a:gd name="T67" fmla="*/ 2024 h 2050"/>
                  <a:gd name="T68" fmla="*/ 817 w 1709"/>
                  <a:gd name="T69" fmla="*/ 2050 h 2050"/>
                  <a:gd name="T70" fmla="*/ 1674 w 1709"/>
                  <a:gd name="T71" fmla="*/ 2048 h 2050"/>
                  <a:gd name="T72" fmla="*/ 1701 w 1709"/>
                  <a:gd name="T73" fmla="*/ 2034 h 2050"/>
                  <a:gd name="T74" fmla="*/ 1706 w 1709"/>
                  <a:gd name="T75" fmla="*/ 2003 h 2050"/>
                  <a:gd name="T76" fmla="*/ 1671 w 1709"/>
                  <a:gd name="T77" fmla="*/ 1938 h 2050"/>
                  <a:gd name="T78" fmla="*/ 1649 w 1709"/>
                  <a:gd name="T79" fmla="*/ 1901 h 2050"/>
                  <a:gd name="T80" fmla="*/ 1611 w 1709"/>
                  <a:gd name="T81" fmla="*/ 1804 h 2050"/>
                  <a:gd name="T82" fmla="*/ 1571 w 1709"/>
                  <a:gd name="T83" fmla="*/ 1605 h 2050"/>
                  <a:gd name="T84" fmla="*/ 55 w 1709"/>
                  <a:gd name="T85" fmla="*/ 1278 h 2050"/>
                  <a:gd name="T86" fmla="*/ 55 w 1709"/>
                  <a:gd name="T87" fmla="*/ 1278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09" h="2050">
                    <a:moveTo>
                      <a:pt x="1206" y="13"/>
                    </a:moveTo>
                    <a:cubicBezTo>
                      <a:pt x="1148" y="3"/>
                      <a:pt x="1089" y="0"/>
                      <a:pt x="1030" y="3"/>
                    </a:cubicBezTo>
                    <a:cubicBezTo>
                      <a:pt x="919" y="11"/>
                      <a:pt x="808" y="27"/>
                      <a:pt x="700" y="51"/>
                    </a:cubicBezTo>
                    <a:cubicBezTo>
                      <a:pt x="546" y="81"/>
                      <a:pt x="434" y="135"/>
                      <a:pt x="357" y="216"/>
                    </a:cubicBezTo>
                    <a:cubicBezTo>
                      <a:pt x="297" y="280"/>
                      <a:pt x="251" y="356"/>
                      <a:pt x="221" y="439"/>
                    </a:cubicBezTo>
                    <a:cubicBezTo>
                      <a:pt x="208" y="475"/>
                      <a:pt x="198" y="511"/>
                      <a:pt x="190" y="548"/>
                    </a:cubicBezTo>
                    <a:cubicBezTo>
                      <a:pt x="187" y="563"/>
                      <a:pt x="187" y="563"/>
                      <a:pt x="187" y="563"/>
                    </a:cubicBezTo>
                    <a:cubicBezTo>
                      <a:pt x="180" y="589"/>
                      <a:pt x="170" y="615"/>
                      <a:pt x="158" y="640"/>
                    </a:cubicBezTo>
                    <a:cubicBezTo>
                      <a:pt x="151" y="656"/>
                      <a:pt x="144" y="671"/>
                      <a:pt x="138" y="688"/>
                    </a:cubicBezTo>
                    <a:cubicBezTo>
                      <a:pt x="130" y="706"/>
                      <a:pt x="127" y="725"/>
                      <a:pt x="129" y="745"/>
                    </a:cubicBezTo>
                    <a:cubicBezTo>
                      <a:pt x="136" y="775"/>
                      <a:pt x="153" y="802"/>
                      <a:pt x="178" y="821"/>
                    </a:cubicBezTo>
                    <a:cubicBezTo>
                      <a:pt x="195" y="836"/>
                      <a:pt x="206" y="847"/>
                      <a:pt x="206" y="856"/>
                    </a:cubicBezTo>
                    <a:cubicBezTo>
                      <a:pt x="205" y="862"/>
                      <a:pt x="203" y="867"/>
                      <a:pt x="200" y="871"/>
                    </a:cubicBezTo>
                    <a:cubicBezTo>
                      <a:pt x="159" y="957"/>
                      <a:pt x="109" y="1039"/>
                      <a:pt x="51" y="1114"/>
                    </a:cubicBezTo>
                    <a:cubicBezTo>
                      <a:pt x="26" y="1144"/>
                      <a:pt x="0" y="1179"/>
                      <a:pt x="6" y="1214"/>
                    </a:cubicBezTo>
                    <a:cubicBezTo>
                      <a:pt x="13" y="1241"/>
                      <a:pt x="31" y="1265"/>
                      <a:pt x="55" y="1278"/>
                    </a:cubicBezTo>
                    <a:cubicBezTo>
                      <a:pt x="55" y="1278"/>
                      <a:pt x="55" y="1278"/>
                      <a:pt x="55" y="1278"/>
                    </a:cubicBezTo>
                    <a:cubicBezTo>
                      <a:pt x="67" y="1286"/>
                      <a:pt x="79" y="1293"/>
                      <a:pt x="91" y="1299"/>
                    </a:cubicBezTo>
                    <a:cubicBezTo>
                      <a:pt x="106" y="1306"/>
                      <a:pt x="130" y="1319"/>
                      <a:pt x="132" y="1328"/>
                    </a:cubicBezTo>
                    <a:cubicBezTo>
                      <a:pt x="134" y="1339"/>
                      <a:pt x="133" y="1352"/>
                      <a:pt x="128" y="1362"/>
                    </a:cubicBezTo>
                    <a:cubicBezTo>
                      <a:pt x="123" y="1373"/>
                      <a:pt x="118" y="1383"/>
                      <a:pt x="113" y="1391"/>
                    </a:cubicBezTo>
                    <a:cubicBezTo>
                      <a:pt x="101" y="1413"/>
                      <a:pt x="80" y="1450"/>
                      <a:pt x="111" y="1476"/>
                    </a:cubicBezTo>
                    <a:cubicBezTo>
                      <a:pt x="119" y="1482"/>
                      <a:pt x="131" y="1492"/>
                      <a:pt x="143" y="1501"/>
                    </a:cubicBezTo>
                    <a:cubicBezTo>
                      <a:pt x="134" y="1516"/>
                      <a:pt x="130" y="1533"/>
                      <a:pt x="132" y="1550"/>
                    </a:cubicBezTo>
                    <a:cubicBezTo>
                      <a:pt x="134" y="1564"/>
                      <a:pt x="141" y="1576"/>
                      <a:pt x="152" y="1584"/>
                    </a:cubicBezTo>
                    <a:cubicBezTo>
                      <a:pt x="160" y="1589"/>
                      <a:pt x="168" y="1594"/>
                      <a:pt x="176" y="1599"/>
                    </a:cubicBezTo>
                    <a:cubicBezTo>
                      <a:pt x="196" y="1610"/>
                      <a:pt x="204" y="1615"/>
                      <a:pt x="206" y="1626"/>
                    </a:cubicBezTo>
                    <a:cubicBezTo>
                      <a:pt x="208" y="1640"/>
                      <a:pt x="207" y="1654"/>
                      <a:pt x="203" y="1667"/>
                    </a:cubicBezTo>
                    <a:cubicBezTo>
                      <a:pt x="201" y="1676"/>
                      <a:pt x="199" y="1685"/>
                      <a:pt x="198" y="1694"/>
                    </a:cubicBezTo>
                    <a:cubicBezTo>
                      <a:pt x="194" y="1725"/>
                      <a:pt x="198" y="1757"/>
                      <a:pt x="209" y="1786"/>
                    </a:cubicBezTo>
                    <a:cubicBezTo>
                      <a:pt x="224" y="1841"/>
                      <a:pt x="273" y="1878"/>
                      <a:pt x="330" y="1879"/>
                    </a:cubicBezTo>
                    <a:cubicBezTo>
                      <a:pt x="339" y="1879"/>
                      <a:pt x="349" y="1878"/>
                      <a:pt x="358" y="1876"/>
                    </a:cubicBezTo>
                    <a:cubicBezTo>
                      <a:pt x="455" y="1853"/>
                      <a:pt x="551" y="1825"/>
                      <a:pt x="646" y="1790"/>
                    </a:cubicBezTo>
                    <a:cubicBezTo>
                      <a:pt x="722" y="1835"/>
                      <a:pt x="771" y="1973"/>
                      <a:pt x="784" y="2024"/>
                    </a:cubicBezTo>
                    <a:cubicBezTo>
                      <a:pt x="787" y="2039"/>
                      <a:pt x="801" y="2050"/>
                      <a:pt x="817" y="2050"/>
                    </a:cubicBezTo>
                    <a:cubicBezTo>
                      <a:pt x="1674" y="2048"/>
                      <a:pt x="1674" y="2048"/>
                      <a:pt x="1674" y="2048"/>
                    </a:cubicBezTo>
                    <a:cubicBezTo>
                      <a:pt x="1684" y="2048"/>
                      <a:pt x="1695" y="2042"/>
                      <a:pt x="1701" y="2034"/>
                    </a:cubicBezTo>
                    <a:cubicBezTo>
                      <a:pt x="1707" y="2025"/>
                      <a:pt x="1709" y="2014"/>
                      <a:pt x="1706" y="2003"/>
                    </a:cubicBezTo>
                    <a:cubicBezTo>
                      <a:pt x="1698" y="1980"/>
                      <a:pt x="1686" y="1958"/>
                      <a:pt x="1671" y="1938"/>
                    </a:cubicBezTo>
                    <a:cubicBezTo>
                      <a:pt x="1663" y="1927"/>
                      <a:pt x="1656" y="1914"/>
                      <a:pt x="1649" y="1901"/>
                    </a:cubicBezTo>
                    <a:cubicBezTo>
                      <a:pt x="1634" y="1870"/>
                      <a:pt x="1621" y="1838"/>
                      <a:pt x="1611" y="1804"/>
                    </a:cubicBezTo>
                    <a:cubicBezTo>
                      <a:pt x="1592" y="1739"/>
                      <a:pt x="1578" y="1672"/>
                      <a:pt x="1571" y="1605"/>
                    </a:cubicBezTo>
                    <a:moveTo>
                      <a:pt x="55" y="1278"/>
                    </a:moveTo>
                    <a:cubicBezTo>
                      <a:pt x="55" y="1278"/>
                      <a:pt x="55" y="1278"/>
                      <a:pt x="55" y="1278"/>
                    </a:cubicBezTo>
                  </a:path>
                </a:pathLst>
              </a:cu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B2C42292-F8C1-4B69-B9B0-6189CFA4F0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4" y="440"/>
                <a:ext cx="678" cy="846"/>
              </a:xfrm>
              <a:custGeom>
                <a:avLst/>
                <a:gdLst>
                  <a:gd name="T0" fmla="*/ 324 w 324"/>
                  <a:gd name="T1" fmla="*/ 0 h 404"/>
                  <a:gd name="T2" fmla="*/ 137 w 324"/>
                  <a:gd name="T3" fmla="*/ 105 h 404"/>
                  <a:gd name="T4" fmla="*/ 29 w 324"/>
                  <a:gd name="T5" fmla="*/ 282 h 404"/>
                  <a:gd name="T6" fmla="*/ 3 w 324"/>
                  <a:gd name="T7" fmla="*/ 374 h 404"/>
                  <a:gd name="T8" fmla="*/ 0 w 324"/>
                  <a:gd name="T9" fmla="*/ 389 h 404"/>
                  <a:gd name="T10" fmla="*/ 66 w 324"/>
                  <a:gd name="T11" fmla="*/ 404 h 404"/>
                  <a:gd name="T12" fmla="*/ 66 w 324"/>
                  <a:gd name="T1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04">
                    <a:moveTo>
                      <a:pt x="324" y="0"/>
                    </a:moveTo>
                    <a:cubicBezTo>
                      <a:pt x="253" y="18"/>
                      <a:pt x="189" y="54"/>
                      <a:pt x="137" y="105"/>
                    </a:cubicBezTo>
                    <a:cubicBezTo>
                      <a:pt x="89" y="156"/>
                      <a:pt x="52" y="216"/>
                      <a:pt x="29" y="282"/>
                    </a:cubicBezTo>
                    <a:cubicBezTo>
                      <a:pt x="18" y="312"/>
                      <a:pt x="10" y="343"/>
                      <a:pt x="3" y="374"/>
                    </a:cubicBezTo>
                    <a:cubicBezTo>
                      <a:pt x="0" y="389"/>
                      <a:pt x="0" y="389"/>
                      <a:pt x="0" y="389"/>
                    </a:cubicBezTo>
                    <a:moveTo>
                      <a:pt x="66" y="404"/>
                    </a:moveTo>
                    <a:cubicBezTo>
                      <a:pt x="66" y="404"/>
                      <a:pt x="66" y="404"/>
                      <a:pt x="66" y="404"/>
                    </a:cubicBezTo>
                  </a:path>
                </a:pathLst>
              </a:cu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Line 77">
                <a:extLst>
                  <a:ext uri="{FF2B5EF4-FFF2-40B4-BE49-F238E27FC236}">
                    <a16:creationId xmlns:a16="http://schemas.microsoft.com/office/drawing/2014/main" id="{ABDC7517-42A3-4FE0-BEAB-E564B19D7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" y="1517"/>
                <a:ext cx="0" cy="0"/>
              </a:xfrm>
              <a:prstGeom prst="line">
                <a:avLst/>
              </a:pr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Line 78">
                <a:extLst>
                  <a:ext uri="{FF2B5EF4-FFF2-40B4-BE49-F238E27FC236}">
                    <a16:creationId xmlns:a16="http://schemas.microsoft.com/office/drawing/2014/main" id="{8D8E7D09-1E5C-467F-A1E3-D5CEDD1B7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2852"/>
                <a:ext cx="498" cy="0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Line 79">
                <a:extLst>
                  <a:ext uri="{FF2B5EF4-FFF2-40B4-BE49-F238E27FC236}">
                    <a16:creationId xmlns:a16="http://schemas.microsoft.com/office/drawing/2014/main" id="{10D28F54-B80C-49A7-84C7-89124A4C9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3101"/>
                <a:ext cx="498" cy="0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A600A916-D420-4728-B21D-E96E56F97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32"/>
                <a:ext cx="1751" cy="2372"/>
              </a:xfrm>
              <a:custGeom>
                <a:avLst/>
                <a:gdLst>
                  <a:gd name="T0" fmla="*/ 836 w 836"/>
                  <a:gd name="T1" fmla="*/ 419 h 1132"/>
                  <a:gd name="T2" fmla="*/ 413 w 836"/>
                  <a:gd name="T3" fmla="*/ 4 h 1132"/>
                  <a:gd name="T4" fmla="*/ 5 w 836"/>
                  <a:gd name="T5" fmla="*/ 404 h 1132"/>
                  <a:gd name="T6" fmla="*/ 173 w 836"/>
                  <a:gd name="T7" fmla="*/ 753 h 1132"/>
                  <a:gd name="T8" fmla="*/ 242 w 836"/>
                  <a:gd name="T9" fmla="*/ 893 h 1132"/>
                  <a:gd name="T10" fmla="*/ 242 w 836"/>
                  <a:gd name="T11" fmla="*/ 1057 h 1132"/>
                  <a:gd name="T12" fmla="*/ 301 w 836"/>
                  <a:gd name="T13" fmla="*/ 1132 h 1132"/>
                  <a:gd name="T14" fmla="*/ 539 w 836"/>
                  <a:gd name="T15" fmla="*/ 1132 h 1132"/>
                  <a:gd name="T16" fmla="*/ 598 w 836"/>
                  <a:gd name="T17" fmla="*/ 1072 h 1132"/>
                  <a:gd name="T18" fmla="*/ 598 w 836"/>
                  <a:gd name="T19" fmla="*/ 893 h 1132"/>
                  <a:gd name="T20" fmla="*/ 665 w 836"/>
                  <a:gd name="T21" fmla="*/ 754 h 1132"/>
                  <a:gd name="T22" fmla="*/ 836 w 836"/>
                  <a:gd name="T23" fmla="*/ 419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6" h="1132">
                    <a:moveTo>
                      <a:pt x="836" y="419"/>
                    </a:moveTo>
                    <a:cubicBezTo>
                      <a:pt x="836" y="187"/>
                      <a:pt x="646" y="0"/>
                      <a:pt x="413" y="4"/>
                    </a:cubicBezTo>
                    <a:cubicBezTo>
                      <a:pt x="196" y="7"/>
                      <a:pt x="13" y="187"/>
                      <a:pt x="5" y="404"/>
                    </a:cubicBezTo>
                    <a:cubicBezTo>
                      <a:pt x="0" y="547"/>
                      <a:pt x="67" y="675"/>
                      <a:pt x="173" y="753"/>
                    </a:cubicBezTo>
                    <a:cubicBezTo>
                      <a:pt x="218" y="786"/>
                      <a:pt x="242" y="838"/>
                      <a:pt x="242" y="893"/>
                    </a:cubicBezTo>
                    <a:cubicBezTo>
                      <a:pt x="242" y="1057"/>
                      <a:pt x="242" y="1057"/>
                      <a:pt x="242" y="1057"/>
                    </a:cubicBezTo>
                    <a:cubicBezTo>
                      <a:pt x="242" y="1105"/>
                      <a:pt x="269" y="1132"/>
                      <a:pt x="301" y="1132"/>
                    </a:cubicBezTo>
                    <a:cubicBezTo>
                      <a:pt x="539" y="1132"/>
                      <a:pt x="539" y="1132"/>
                      <a:pt x="539" y="1132"/>
                    </a:cubicBezTo>
                    <a:cubicBezTo>
                      <a:pt x="572" y="1132"/>
                      <a:pt x="598" y="1105"/>
                      <a:pt x="598" y="1072"/>
                    </a:cubicBezTo>
                    <a:cubicBezTo>
                      <a:pt x="598" y="893"/>
                      <a:pt x="598" y="893"/>
                      <a:pt x="598" y="893"/>
                    </a:cubicBezTo>
                    <a:cubicBezTo>
                      <a:pt x="598" y="839"/>
                      <a:pt x="621" y="786"/>
                      <a:pt x="665" y="754"/>
                    </a:cubicBezTo>
                    <a:cubicBezTo>
                      <a:pt x="768" y="679"/>
                      <a:pt x="836" y="557"/>
                      <a:pt x="836" y="419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Line 81">
                <a:extLst>
                  <a:ext uri="{FF2B5EF4-FFF2-40B4-BE49-F238E27FC236}">
                    <a16:creationId xmlns:a16="http://schemas.microsoft.com/office/drawing/2014/main" id="{D4DAE922-169B-4F29-AC3D-2B82C8239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5" y="1483"/>
                <a:ext cx="0" cy="1121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Line 82">
                <a:extLst>
                  <a:ext uri="{FF2B5EF4-FFF2-40B4-BE49-F238E27FC236}">
                    <a16:creationId xmlns:a16="http://schemas.microsoft.com/office/drawing/2014/main" id="{15414623-DCB9-4A64-A1AE-F937C124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1236"/>
                <a:ext cx="249" cy="247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Line 83">
                <a:extLst>
                  <a:ext uri="{FF2B5EF4-FFF2-40B4-BE49-F238E27FC236}">
                    <a16:creationId xmlns:a16="http://schemas.microsoft.com/office/drawing/2014/main" id="{48CB9975-F9CF-4B88-991B-88A8BE368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5" y="1236"/>
                <a:ext cx="249" cy="247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DB76083-A467-4FF2-9F12-3A3395A1C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98" t="29406" r="-2498" b="36736"/>
          <a:stretch/>
        </p:blipFill>
        <p:spPr>
          <a:xfrm>
            <a:off x="5692420" y="5634858"/>
            <a:ext cx="1070223" cy="3623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EA6271-798F-4C86-96F1-33875A183D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015" y="5120121"/>
            <a:ext cx="735837" cy="4211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7FA4CE-6220-4448-A02A-374D187063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736" y="1511065"/>
            <a:ext cx="2527624" cy="17882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CCDBAF-010E-427B-AE24-E7AB36B44F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1171" y="2496107"/>
            <a:ext cx="2361834" cy="1386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FCE411-D3B6-43C8-99A0-18A0712E8B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56970" y="4335974"/>
            <a:ext cx="2293932" cy="1290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D96B4-EF8D-4BD8-8EA9-BE790E23B4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137" y="4621166"/>
            <a:ext cx="2135223" cy="9836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038713-394E-4F60-92A6-630F2025E2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2656" y="1652166"/>
            <a:ext cx="3020994" cy="234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C4BE78-FA3B-4C16-9E86-1076433BE5A0}"/>
              </a:ext>
            </a:extLst>
          </p:cNvPr>
          <p:cNvSpPr/>
          <p:nvPr/>
        </p:nvSpPr>
        <p:spPr>
          <a:xfrm>
            <a:off x="5553005" y="5073706"/>
            <a:ext cx="6565297" cy="148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5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1D1D66B-1509-4BD5-BFC3-158EC3A45D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89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1D1D66B-1509-4BD5-BFC3-158EC3A45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562F974-1B89-4A0E-B1EF-4BEBB7F60E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5BCCA2F-BCBF-4CD3-B790-E6E6C86C91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82932" y="6230808"/>
            <a:ext cx="36003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1317" name="Titre 6">
            <a:extLst>
              <a:ext uri="{FF2B5EF4-FFF2-40B4-BE49-F238E27FC236}">
                <a16:creationId xmlns:a16="http://schemas.microsoft.com/office/drawing/2014/main" id="{C421B766-E8ED-438C-AED7-B0BEC4192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406" y="138980"/>
            <a:ext cx="11382428" cy="86793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sz="2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Respect context or fail</a:t>
            </a:r>
            <a:br>
              <a:rPr lang="en-GB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8E981-79E9-4976-B974-FED8232D8E55}"/>
              </a:ext>
            </a:extLst>
          </p:cNvPr>
          <p:cNvGrpSpPr/>
          <p:nvPr/>
        </p:nvGrpSpPr>
        <p:grpSpPr>
          <a:xfrm>
            <a:off x="6130391" y="1124780"/>
            <a:ext cx="2958294" cy="2491063"/>
            <a:chOff x="4230731" y="1124780"/>
            <a:chExt cx="2958294" cy="24910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69BEBD-7C57-4473-9251-D7FD22CBC04B}"/>
                </a:ext>
              </a:extLst>
            </p:cNvPr>
            <p:cNvGrpSpPr/>
            <p:nvPr/>
          </p:nvGrpSpPr>
          <p:grpSpPr>
            <a:xfrm>
              <a:off x="4230731" y="1124780"/>
              <a:ext cx="2958294" cy="2491063"/>
              <a:chOff x="4230731" y="1278405"/>
              <a:chExt cx="2958294" cy="2491063"/>
            </a:xfrm>
          </p:grpSpPr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960872FB-775B-42C7-B2E4-81DAA5685399}"/>
                  </a:ext>
                </a:extLst>
              </p:cNvPr>
              <p:cNvSpPr txBox="1"/>
              <p:nvPr/>
            </p:nvSpPr>
            <p:spPr>
              <a:xfrm>
                <a:off x="4230731" y="3123137"/>
                <a:ext cx="2958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tx2"/>
                    </a:solidFill>
                  </a:rPr>
                  <a:t>Be a content creator, not an advertiser</a:t>
                </a:r>
              </a:p>
            </p:txBody>
          </p:sp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D61E11B2-BCCB-45EC-933B-C0EB88B019ED}"/>
                  </a:ext>
                </a:extLst>
              </p:cNvPr>
              <p:cNvSpPr/>
              <p:nvPr/>
            </p:nvSpPr>
            <p:spPr>
              <a:xfrm>
                <a:off x="4319286" y="1278405"/>
                <a:ext cx="2781184" cy="18172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39" name="Group 152">
              <a:extLst>
                <a:ext uri="{FF2B5EF4-FFF2-40B4-BE49-F238E27FC236}">
                  <a16:creationId xmlns:a16="http://schemas.microsoft.com/office/drawing/2014/main" id="{64C41BFB-9FE6-42FD-8C41-8366E30257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62515" y="1518054"/>
              <a:ext cx="1018575" cy="921833"/>
              <a:chOff x="4971" y="-414"/>
              <a:chExt cx="2169" cy="1963"/>
            </a:xfrm>
          </p:grpSpPr>
          <p:sp>
            <p:nvSpPr>
              <p:cNvPr id="1340" name="Freeform 153">
                <a:extLst>
                  <a:ext uri="{FF2B5EF4-FFF2-40B4-BE49-F238E27FC236}">
                    <a16:creationId xmlns:a16="http://schemas.microsoft.com/office/drawing/2014/main" id="{E0FB6C82-953F-4B26-AEEB-57E63A44D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554"/>
                <a:ext cx="1005" cy="439"/>
              </a:xfrm>
              <a:custGeom>
                <a:avLst/>
                <a:gdLst>
                  <a:gd name="T0" fmla="*/ 24 w 479"/>
                  <a:gd name="T1" fmla="*/ 125 h 209"/>
                  <a:gd name="T2" fmla="*/ 479 w 479"/>
                  <a:gd name="T3" fmla="*/ 107 h 209"/>
                  <a:gd name="T4" fmla="*/ 479 w 479"/>
                  <a:gd name="T5" fmla="*/ 108 h 209"/>
                  <a:gd name="T6" fmla="*/ 69 w 479"/>
                  <a:gd name="T7" fmla="*/ 192 h 209"/>
                  <a:gd name="T8" fmla="*/ 52 w 479"/>
                  <a:gd name="T9" fmla="*/ 203 h 209"/>
                  <a:gd name="T10" fmla="*/ 5 w 479"/>
                  <a:gd name="T11" fmla="*/ 173 h 209"/>
                  <a:gd name="T12" fmla="*/ 24 w 479"/>
                  <a:gd name="T13" fmla="*/ 12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09">
                    <a:moveTo>
                      <a:pt x="24" y="125"/>
                    </a:moveTo>
                    <a:cubicBezTo>
                      <a:pt x="209" y="0"/>
                      <a:pt x="479" y="107"/>
                      <a:pt x="479" y="107"/>
                    </a:cubicBezTo>
                    <a:cubicBezTo>
                      <a:pt x="479" y="108"/>
                      <a:pt x="479" y="108"/>
                      <a:pt x="479" y="108"/>
                    </a:cubicBezTo>
                    <a:cubicBezTo>
                      <a:pt x="479" y="108"/>
                      <a:pt x="194" y="67"/>
                      <a:pt x="69" y="192"/>
                    </a:cubicBezTo>
                    <a:cubicBezTo>
                      <a:pt x="64" y="197"/>
                      <a:pt x="58" y="201"/>
                      <a:pt x="52" y="203"/>
                    </a:cubicBezTo>
                    <a:cubicBezTo>
                      <a:pt x="32" y="209"/>
                      <a:pt x="11" y="195"/>
                      <a:pt x="5" y="173"/>
                    </a:cubicBezTo>
                    <a:cubicBezTo>
                      <a:pt x="0" y="153"/>
                      <a:pt x="8" y="133"/>
                      <a:pt x="24" y="125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1" name="Freeform 154">
                <a:extLst>
                  <a:ext uri="{FF2B5EF4-FFF2-40B4-BE49-F238E27FC236}">
                    <a16:creationId xmlns:a16="http://schemas.microsoft.com/office/drawing/2014/main" id="{04F6486B-7ADC-4586-B04A-48027D0D6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8" y="-204"/>
                <a:ext cx="679" cy="834"/>
              </a:xfrm>
              <a:custGeom>
                <a:avLst/>
                <a:gdLst>
                  <a:gd name="T0" fmla="*/ 64 w 324"/>
                  <a:gd name="T1" fmla="*/ 8 h 397"/>
                  <a:gd name="T2" fmla="*/ 324 w 324"/>
                  <a:gd name="T3" fmla="*/ 397 h 397"/>
                  <a:gd name="T4" fmla="*/ 324 w 324"/>
                  <a:gd name="T5" fmla="*/ 397 h 397"/>
                  <a:gd name="T6" fmla="*/ 42 w 324"/>
                  <a:gd name="T7" fmla="*/ 96 h 397"/>
                  <a:gd name="T8" fmla="*/ 25 w 324"/>
                  <a:gd name="T9" fmla="*/ 89 h 397"/>
                  <a:gd name="T10" fmla="*/ 12 w 324"/>
                  <a:gd name="T11" fmla="*/ 26 h 397"/>
                  <a:gd name="T12" fmla="*/ 64 w 324"/>
                  <a:gd name="T13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397">
                    <a:moveTo>
                      <a:pt x="64" y="8"/>
                    </a:moveTo>
                    <a:cubicBezTo>
                      <a:pt x="250" y="81"/>
                      <a:pt x="324" y="397"/>
                      <a:pt x="324" y="397"/>
                    </a:cubicBezTo>
                    <a:cubicBezTo>
                      <a:pt x="324" y="397"/>
                      <a:pt x="324" y="397"/>
                      <a:pt x="324" y="397"/>
                    </a:cubicBezTo>
                    <a:cubicBezTo>
                      <a:pt x="324" y="397"/>
                      <a:pt x="196" y="116"/>
                      <a:pt x="42" y="96"/>
                    </a:cubicBezTo>
                    <a:cubicBezTo>
                      <a:pt x="36" y="96"/>
                      <a:pt x="31" y="93"/>
                      <a:pt x="25" y="89"/>
                    </a:cubicBezTo>
                    <a:cubicBezTo>
                      <a:pt x="6" y="75"/>
                      <a:pt x="0" y="47"/>
                      <a:pt x="12" y="26"/>
                    </a:cubicBezTo>
                    <a:cubicBezTo>
                      <a:pt x="23" y="8"/>
                      <a:pt x="49" y="0"/>
                      <a:pt x="64" y="8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2" name="Freeform 155">
                <a:extLst>
                  <a:ext uri="{FF2B5EF4-FFF2-40B4-BE49-F238E27FC236}">
                    <a16:creationId xmlns:a16="http://schemas.microsoft.com/office/drawing/2014/main" id="{ECD2FC16-9F41-460F-8FA5-EC70C0A5D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" y="900"/>
                <a:ext cx="529" cy="649"/>
              </a:xfrm>
              <a:custGeom>
                <a:avLst/>
                <a:gdLst>
                  <a:gd name="T0" fmla="*/ 4 w 252"/>
                  <a:gd name="T1" fmla="*/ 252 h 309"/>
                  <a:gd name="T2" fmla="*/ 252 w 252"/>
                  <a:gd name="T3" fmla="*/ 0 h 309"/>
                  <a:gd name="T4" fmla="*/ 252 w 252"/>
                  <a:gd name="T5" fmla="*/ 0 h 309"/>
                  <a:gd name="T6" fmla="*/ 67 w 252"/>
                  <a:gd name="T7" fmla="*/ 271 h 309"/>
                  <a:gd name="T8" fmla="*/ 64 w 252"/>
                  <a:gd name="T9" fmla="*/ 287 h 309"/>
                  <a:gd name="T10" fmla="*/ 18 w 252"/>
                  <a:gd name="T11" fmla="*/ 298 h 309"/>
                  <a:gd name="T12" fmla="*/ 4 w 252"/>
                  <a:gd name="T13" fmla="*/ 25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309">
                    <a:moveTo>
                      <a:pt x="4" y="252"/>
                    </a:moveTo>
                    <a:cubicBezTo>
                      <a:pt x="40" y="74"/>
                      <a:pt x="252" y="0"/>
                      <a:pt x="252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0"/>
                      <a:pt x="68" y="125"/>
                      <a:pt x="67" y="271"/>
                    </a:cubicBezTo>
                    <a:cubicBezTo>
                      <a:pt x="67" y="276"/>
                      <a:pt x="66" y="282"/>
                      <a:pt x="64" y="287"/>
                    </a:cubicBezTo>
                    <a:cubicBezTo>
                      <a:pt x="55" y="301"/>
                      <a:pt x="34" y="309"/>
                      <a:pt x="18" y="298"/>
                    </a:cubicBezTo>
                    <a:cubicBezTo>
                      <a:pt x="4" y="288"/>
                      <a:pt x="0" y="265"/>
                      <a:pt x="4" y="252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3" name="Freeform 156">
                <a:extLst>
                  <a:ext uri="{FF2B5EF4-FFF2-40B4-BE49-F238E27FC236}">
                    <a16:creationId xmlns:a16="http://schemas.microsoft.com/office/drawing/2014/main" id="{CE561DAF-05C0-49E3-952C-C8565A703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88"/>
                <a:ext cx="768" cy="418"/>
              </a:xfrm>
              <a:custGeom>
                <a:avLst/>
                <a:gdLst>
                  <a:gd name="T0" fmla="*/ 40 w 366"/>
                  <a:gd name="T1" fmla="*/ 32 h 199"/>
                  <a:gd name="T2" fmla="*/ 366 w 366"/>
                  <a:gd name="T3" fmla="*/ 199 h 199"/>
                  <a:gd name="T4" fmla="*/ 366 w 366"/>
                  <a:gd name="T5" fmla="*/ 199 h 199"/>
                  <a:gd name="T6" fmla="*/ 50 w 366"/>
                  <a:gd name="T7" fmla="*/ 107 h 199"/>
                  <a:gd name="T8" fmla="*/ 35 w 366"/>
                  <a:gd name="T9" fmla="*/ 110 h 199"/>
                  <a:gd name="T10" fmla="*/ 3 w 366"/>
                  <a:gd name="T11" fmla="*/ 65 h 199"/>
                  <a:gd name="T12" fmla="*/ 40 w 366"/>
                  <a:gd name="T13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99">
                    <a:moveTo>
                      <a:pt x="40" y="32"/>
                    </a:moveTo>
                    <a:cubicBezTo>
                      <a:pt x="210" y="0"/>
                      <a:pt x="366" y="199"/>
                      <a:pt x="366" y="199"/>
                    </a:cubicBezTo>
                    <a:cubicBezTo>
                      <a:pt x="366" y="199"/>
                      <a:pt x="366" y="199"/>
                      <a:pt x="366" y="199"/>
                    </a:cubicBezTo>
                    <a:cubicBezTo>
                      <a:pt x="366" y="199"/>
                      <a:pt x="178" y="51"/>
                      <a:pt x="50" y="107"/>
                    </a:cubicBezTo>
                    <a:cubicBezTo>
                      <a:pt x="46" y="110"/>
                      <a:pt x="40" y="111"/>
                      <a:pt x="35" y="110"/>
                    </a:cubicBezTo>
                    <a:cubicBezTo>
                      <a:pt x="19" y="107"/>
                      <a:pt x="0" y="86"/>
                      <a:pt x="3" y="65"/>
                    </a:cubicBezTo>
                    <a:cubicBezTo>
                      <a:pt x="6" y="46"/>
                      <a:pt x="26" y="33"/>
                      <a:pt x="40" y="32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4" name="Freeform 157">
                <a:extLst>
                  <a:ext uri="{FF2B5EF4-FFF2-40B4-BE49-F238E27FC236}">
                    <a16:creationId xmlns:a16="http://schemas.microsoft.com/office/drawing/2014/main" id="{7327DD81-4F82-4E48-A3EE-616AB145F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4" y="327"/>
                <a:ext cx="1024" cy="437"/>
              </a:xfrm>
              <a:custGeom>
                <a:avLst/>
                <a:gdLst>
                  <a:gd name="T0" fmla="*/ 450 w 488"/>
                  <a:gd name="T1" fmla="*/ 51 h 208"/>
                  <a:gd name="T2" fmla="*/ 0 w 488"/>
                  <a:gd name="T3" fmla="*/ 207 h 208"/>
                  <a:gd name="T4" fmla="*/ 0 w 488"/>
                  <a:gd name="T5" fmla="*/ 208 h 208"/>
                  <a:gd name="T6" fmla="*/ 430 w 488"/>
                  <a:gd name="T7" fmla="*/ 134 h 208"/>
                  <a:gd name="T8" fmla="*/ 450 w 488"/>
                  <a:gd name="T9" fmla="*/ 138 h 208"/>
                  <a:gd name="T10" fmla="*/ 485 w 488"/>
                  <a:gd name="T11" fmla="*/ 91 h 208"/>
                  <a:gd name="T12" fmla="*/ 450 w 488"/>
                  <a:gd name="T13" fmla="*/ 5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8" h="208">
                    <a:moveTo>
                      <a:pt x="450" y="51"/>
                    </a:moveTo>
                    <a:cubicBezTo>
                      <a:pt x="226" y="0"/>
                      <a:pt x="0" y="207"/>
                      <a:pt x="0" y="207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8"/>
                      <a:pt x="264" y="59"/>
                      <a:pt x="430" y="134"/>
                    </a:cubicBezTo>
                    <a:cubicBezTo>
                      <a:pt x="436" y="137"/>
                      <a:pt x="443" y="138"/>
                      <a:pt x="450" y="138"/>
                    </a:cubicBezTo>
                    <a:cubicBezTo>
                      <a:pt x="472" y="136"/>
                      <a:pt x="488" y="115"/>
                      <a:pt x="485" y="91"/>
                    </a:cubicBezTo>
                    <a:cubicBezTo>
                      <a:pt x="483" y="70"/>
                      <a:pt x="468" y="53"/>
                      <a:pt x="450" y="51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5" name="Freeform 158">
                <a:extLst>
                  <a:ext uri="{FF2B5EF4-FFF2-40B4-BE49-F238E27FC236}">
                    <a16:creationId xmlns:a16="http://schemas.microsoft.com/office/drawing/2014/main" id="{1690D11A-FE86-40D8-ABD3-CFF302443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" y="-263"/>
                <a:ext cx="631" cy="853"/>
              </a:xfrm>
              <a:custGeom>
                <a:avLst/>
                <a:gdLst>
                  <a:gd name="T0" fmla="*/ 235 w 301"/>
                  <a:gd name="T1" fmla="*/ 8 h 406"/>
                  <a:gd name="T2" fmla="*/ 0 w 301"/>
                  <a:gd name="T3" fmla="*/ 406 h 406"/>
                  <a:gd name="T4" fmla="*/ 0 w 301"/>
                  <a:gd name="T5" fmla="*/ 406 h 406"/>
                  <a:gd name="T6" fmla="*/ 262 w 301"/>
                  <a:gd name="T7" fmla="*/ 96 h 406"/>
                  <a:gd name="T8" fmla="*/ 278 w 301"/>
                  <a:gd name="T9" fmla="*/ 88 h 406"/>
                  <a:gd name="T10" fmla="*/ 287 w 301"/>
                  <a:gd name="T11" fmla="*/ 25 h 406"/>
                  <a:gd name="T12" fmla="*/ 235 w 301"/>
                  <a:gd name="T13" fmla="*/ 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406">
                    <a:moveTo>
                      <a:pt x="235" y="8"/>
                    </a:moveTo>
                    <a:cubicBezTo>
                      <a:pt x="53" y="88"/>
                      <a:pt x="0" y="406"/>
                      <a:pt x="0" y="406"/>
                    </a:cubicBezTo>
                    <a:cubicBezTo>
                      <a:pt x="0" y="406"/>
                      <a:pt x="0" y="406"/>
                      <a:pt x="0" y="406"/>
                    </a:cubicBezTo>
                    <a:cubicBezTo>
                      <a:pt x="0" y="406"/>
                      <a:pt x="110" y="121"/>
                      <a:pt x="262" y="96"/>
                    </a:cubicBezTo>
                    <a:cubicBezTo>
                      <a:pt x="268" y="96"/>
                      <a:pt x="273" y="93"/>
                      <a:pt x="278" y="88"/>
                    </a:cubicBezTo>
                    <a:cubicBezTo>
                      <a:pt x="292" y="74"/>
                      <a:pt x="301" y="46"/>
                      <a:pt x="287" y="25"/>
                    </a:cubicBezTo>
                    <a:cubicBezTo>
                      <a:pt x="275" y="7"/>
                      <a:pt x="249" y="0"/>
                      <a:pt x="235" y="8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6" name="Freeform 159">
                <a:extLst>
                  <a:ext uri="{FF2B5EF4-FFF2-40B4-BE49-F238E27FC236}">
                    <a16:creationId xmlns:a16="http://schemas.microsoft.com/office/drawing/2014/main" id="{5C040C7C-6BD8-44F1-A610-230BEEAE0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" y="791"/>
                <a:ext cx="699" cy="450"/>
              </a:xfrm>
              <a:custGeom>
                <a:avLst/>
                <a:gdLst>
                  <a:gd name="T0" fmla="*/ 323 w 333"/>
                  <a:gd name="T1" fmla="*/ 147 h 214"/>
                  <a:gd name="T2" fmla="*/ 0 w 333"/>
                  <a:gd name="T3" fmla="*/ 24 h 214"/>
                  <a:gd name="T4" fmla="*/ 0 w 333"/>
                  <a:gd name="T5" fmla="*/ 24 h 214"/>
                  <a:gd name="T6" fmla="*/ 273 w 333"/>
                  <a:gd name="T7" fmla="*/ 191 h 214"/>
                  <a:gd name="T8" fmla="*/ 282 w 333"/>
                  <a:gd name="T9" fmla="*/ 204 h 214"/>
                  <a:gd name="T10" fmla="*/ 324 w 333"/>
                  <a:gd name="T11" fmla="*/ 191 h 214"/>
                  <a:gd name="T12" fmla="*/ 323 w 333"/>
                  <a:gd name="T13" fmla="*/ 14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214">
                    <a:moveTo>
                      <a:pt x="323" y="147"/>
                    </a:moveTo>
                    <a:cubicBezTo>
                      <a:pt x="223" y="0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216" y="59"/>
                      <a:pt x="273" y="191"/>
                    </a:cubicBezTo>
                    <a:cubicBezTo>
                      <a:pt x="275" y="197"/>
                      <a:pt x="278" y="201"/>
                      <a:pt x="282" y="204"/>
                    </a:cubicBezTo>
                    <a:cubicBezTo>
                      <a:pt x="295" y="214"/>
                      <a:pt x="314" y="208"/>
                      <a:pt x="324" y="191"/>
                    </a:cubicBezTo>
                    <a:cubicBezTo>
                      <a:pt x="333" y="176"/>
                      <a:pt x="332" y="157"/>
                      <a:pt x="323" y="14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7" name="Freeform 160">
                <a:extLst>
                  <a:ext uri="{FF2B5EF4-FFF2-40B4-BE49-F238E27FC236}">
                    <a16:creationId xmlns:a16="http://schemas.microsoft.com/office/drawing/2014/main" id="{7C6442D9-2156-4790-913C-DD33A05C7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29"/>
                <a:ext cx="741" cy="445"/>
              </a:xfrm>
              <a:custGeom>
                <a:avLst/>
                <a:gdLst>
                  <a:gd name="T0" fmla="*/ 307 w 353"/>
                  <a:gd name="T1" fmla="*/ 18 h 212"/>
                  <a:gd name="T2" fmla="*/ 0 w 353"/>
                  <a:gd name="T3" fmla="*/ 212 h 212"/>
                  <a:gd name="T4" fmla="*/ 0 w 353"/>
                  <a:gd name="T5" fmla="*/ 212 h 212"/>
                  <a:gd name="T6" fmla="*/ 305 w 353"/>
                  <a:gd name="T7" fmla="*/ 94 h 212"/>
                  <a:gd name="T8" fmla="*/ 321 w 353"/>
                  <a:gd name="T9" fmla="*/ 95 h 212"/>
                  <a:gd name="T10" fmla="*/ 347 w 353"/>
                  <a:gd name="T11" fmla="*/ 49 h 212"/>
                  <a:gd name="T12" fmla="*/ 307 w 353"/>
                  <a:gd name="T13" fmla="*/ 1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212">
                    <a:moveTo>
                      <a:pt x="307" y="18"/>
                    </a:moveTo>
                    <a:cubicBezTo>
                      <a:pt x="135" y="0"/>
                      <a:pt x="0" y="212"/>
                      <a:pt x="0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172" y="48"/>
                      <a:pt x="305" y="94"/>
                    </a:cubicBezTo>
                    <a:cubicBezTo>
                      <a:pt x="310" y="96"/>
                      <a:pt x="315" y="97"/>
                      <a:pt x="321" y="95"/>
                    </a:cubicBezTo>
                    <a:cubicBezTo>
                      <a:pt x="336" y="91"/>
                      <a:pt x="353" y="70"/>
                      <a:pt x="347" y="49"/>
                    </a:cubicBezTo>
                    <a:cubicBezTo>
                      <a:pt x="343" y="30"/>
                      <a:pt x="321" y="18"/>
                      <a:pt x="307" y="18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8" name="Freeform 161">
                <a:extLst>
                  <a:ext uri="{FF2B5EF4-FFF2-40B4-BE49-F238E27FC236}">
                    <a16:creationId xmlns:a16="http://schemas.microsoft.com/office/drawing/2014/main" id="{43D02798-3EC0-499F-9845-8DC3C1F90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" y="424"/>
                <a:ext cx="187" cy="191"/>
              </a:xfrm>
              <a:custGeom>
                <a:avLst/>
                <a:gdLst>
                  <a:gd name="T0" fmla="*/ 63 w 187"/>
                  <a:gd name="T1" fmla="*/ 0 h 191"/>
                  <a:gd name="T2" fmla="*/ 109 w 187"/>
                  <a:gd name="T3" fmla="*/ 57 h 191"/>
                  <a:gd name="T4" fmla="*/ 176 w 187"/>
                  <a:gd name="T5" fmla="*/ 27 h 191"/>
                  <a:gd name="T6" fmla="*/ 139 w 187"/>
                  <a:gd name="T7" fmla="*/ 90 h 191"/>
                  <a:gd name="T8" fmla="*/ 187 w 187"/>
                  <a:gd name="T9" fmla="*/ 147 h 191"/>
                  <a:gd name="T10" fmla="*/ 116 w 187"/>
                  <a:gd name="T11" fmla="*/ 128 h 191"/>
                  <a:gd name="T12" fmla="*/ 76 w 187"/>
                  <a:gd name="T13" fmla="*/ 191 h 191"/>
                  <a:gd name="T14" fmla="*/ 72 w 187"/>
                  <a:gd name="T15" fmla="*/ 117 h 191"/>
                  <a:gd name="T16" fmla="*/ 0 w 187"/>
                  <a:gd name="T17" fmla="*/ 101 h 191"/>
                  <a:gd name="T18" fmla="*/ 67 w 187"/>
                  <a:gd name="T19" fmla="*/ 73 h 191"/>
                  <a:gd name="T20" fmla="*/ 63 w 187"/>
                  <a:gd name="T2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91">
                    <a:moveTo>
                      <a:pt x="63" y="0"/>
                    </a:moveTo>
                    <a:lnTo>
                      <a:pt x="109" y="57"/>
                    </a:lnTo>
                    <a:lnTo>
                      <a:pt x="176" y="27"/>
                    </a:lnTo>
                    <a:lnTo>
                      <a:pt x="139" y="90"/>
                    </a:lnTo>
                    <a:lnTo>
                      <a:pt x="187" y="147"/>
                    </a:lnTo>
                    <a:lnTo>
                      <a:pt x="116" y="128"/>
                    </a:lnTo>
                    <a:lnTo>
                      <a:pt x="76" y="191"/>
                    </a:lnTo>
                    <a:lnTo>
                      <a:pt x="72" y="117"/>
                    </a:lnTo>
                    <a:lnTo>
                      <a:pt x="0" y="101"/>
                    </a:lnTo>
                    <a:lnTo>
                      <a:pt x="67" y="73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9" name="Freeform 162">
                <a:extLst>
                  <a:ext uri="{FF2B5EF4-FFF2-40B4-BE49-F238E27FC236}">
                    <a16:creationId xmlns:a16="http://schemas.microsoft.com/office/drawing/2014/main" id="{9C765487-02DA-406C-94B4-E1F8E6013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" y="764"/>
                <a:ext cx="191" cy="185"/>
              </a:xfrm>
              <a:custGeom>
                <a:avLst/>
                <a:gdLst>
                  <a:gd name="T0" fmla="*/ 31 w 191"/>
                  <a:gd name="T1" fmla="*/ 4 h 185"/>
                  <a:gd name="T2" fmla="*/ 92 w 191"/>
                  <a:gd name="T3" fmla="*/ 46 h 185"/>
                  <a:gd name="T4" fmla="*/ 151 w 191"/>
                  <a:gd name="T5" fmla="*/ 0 h 185"/>
                  <a:gd name="T6" fmla="*/ 130 w 191"/>
                  <a:gd name="T7" fmla="*/ 71 h 185"/>
                  <a:gd name="T8" fmla="*/ 191 w 191"/>
                  <a:gd name="T9" fmla="*/ 111 h 185"/>
                  <a:gd name="T10" fmla="*/ 117 w 191"/>
                  <a:gd name="T11" fmla="*/ 113 h 185"/>
                  <a:gd name="T12" fmla="*/ 98 w 191"/>
                  <a:gd name="T13" fmla="*/ 185 h 185"/>
                  <a:gd name="T14" fmla="*/ 73 w 191"/>
                  <a:gd name="T15" fmla="*/ 115 h 185"/>
                  <a:gd name="T16" fmla="*/ 0 w 191"/>
                  <a:gd name="T17" fmla="*/ 118 h 185"/>
                  <a:gd name="T18" fmla="*/ 56 w 191"/>
                  <a:gd name="T19" fmla="*/ 73 h 185"/>
                  <a:gd name="T20" fmla="*/ 31 w 191"/>
                  <a:gd name="T21" fmla="*/ 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1" h="185">
                    <a:moveTo>
                      <a:pt x="31" y="4"/>
                    </a:moveTo>
                    <a:lnTo>
                      <a:pt x="92" y="46"/>
                    </a:lnTo>
                    <a:lnTo>
                      <a:pt x="151" y="0"/>
                    </a:lnTo>
                    <a:lnTo>
                      <a:pt x="130" y="71"/>
                    </a:lnTo>
                    <a:lnTo>
                      <a:pt x="191" y="111"/>
                    </a:lnTo>
                    <a:lnTo>
                      <a:pt x="117" y="113"/>
                    </a:lnTo>
                    <a:lnTo>
                      <a:pt x="98" y="185"/>
                    </a:lnTo>
                    <a:lnTo>
                      <a:pt x="73" y="115"/>
                    </a:lnTo>
                    <a:lnTo>
                      <a:pt x="0" y="118"/>
                    </a:lnTo>
                    <a:lnTo>
                      <a:pt x="56" y="73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0" name="Freeform 163">
                <a:extLst>
                  <a:ext uri="{FF2B5EF4-FFF2-40B4-BE49-F238E27FC236}">
                    <a16:creationId xmlns:a16="http://schemas.microsoft.com/office/drawing/2014/main" id="{70F97269-5674-4650-A9DD-2AC678936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1163"/>
                <a:ext cx="208" cy="212"/>
              </a:xfrm>
              <a:custGeom>
                <a:avLst/>
                <a:gdLst>
                  <a:gd name="T0" fmla="*/ 120 w 208"/>
                  <a:gd name="T1" fmla="*/ 0 h 212"/>
                  <a:gd name="T2" fmla="*/ 128 w 208"/>
                  <a:gd name="T3" fmla="*/ 82 h 212"/>
                  <a:gd name="T4" fmla="*/ 208 w 208"/>
                  <a:gd name="T5" fmla="*/ 99 h 212"/>
                  <a:gd name="T6" fmla="*/ 132 w 208"/>
                  <a:gd name="T7" fmla="*/ 132 h 212"/>
                  <a:gd name="T8" fmla="*/ 143 w 208"/>
                  <a:gd name="T9" fmla="*/ 212 h 212"/>
                  <a:gd name="T10" fmla="*/ 88 w 208"/>
                  <a:gd name="T11" fmla="*/ 151 h 212"/>
                  <a:gd name="T12" fmla="*/ 13 w 208"/>
                  <a:gd name="T13" fmla="*/ 185 h 212"/>
                  <a:gd name="T14" fmla="*/ 55 w 208"/>
                  <a:gd name="T15" fmla="*/ 115 h 212"/>
                  <a:gd name="T16" fmla="*/ 0 w 208"/>
                  <a:gd name="T17" fmla="*/ 54 h 212"/>
                  <a:gd name="T18" fmla="*/ 78 w 208"/>
                  <a:gd name="T19" fmla="*/ 71 h 212"/>
                  <a:gd name="T20" fmla="*/ 120 w 208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" h="212">
                    <a:moveTo>
                      <a:pt x="120" y="0"/>
                    </a:moveTo>
                    <a:lnTo>
                      <a:pt x="128" y="82"/>
                    </a:lnTo>
                    <a:lnTo>
                      <a:pt x="208" y="99"/>
                    </a:lnTo>
                    <a:lnTo>
                      <a:pt x="132" y="132"/>
                    </a:lnTo>
                    <a:lnTo>
                      <a:pt x="143" y="212"/>
                    </a:lnTo>
                    <a:lnTo>
                      <a:pt x="88" y="151"/>
                    </a:lnTo>
                    <a:lnTo>
                      <a:pt x="13" y="185"/>
                    </a:lnTo>
                    <a:lnTo>
                      <a:pt x="55" y="115"/>
                    </a:lnTo>
                    <a:lnTo>
                      <a:pt x="0" y="54"/>
                    </a:lnTo>
                    <a:lnTo>
                      <a:pt x="78" y="71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1" name="Freeform 164">
                <a:extLst>
                  <a:ext uri="{FF2B5EF4-FFF2-40B4-BE49-F238E27FC236}">
                    <a16:creationId xmlns:a16="http://schemas.microsoft.com/office/drawing/2014/main" id="{9A2EBD96-9003-4EBF-B8C2-E0A3D49A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6" y="-206"/>
                <a:ext cx="262" cy="252"/>
              </a:xfrm>
              <a:custGeom>
                <a:avLst/>
                <a:gdLst>
                  <a:gd name="T0" fmla="*/ 46 w 262"/>
                  <a:gd name="T1" fmla="*/ 4 h 252"/>
                  <a:gd name="T2" fmla="*/ 128 w 262"/>
                  <a:gd name="T3" fmla="*/ 61 h 252"/>
                  <a:gd name="T4" fmla="*/ 208 w 262"/>
                  <a:gd name="T5" fmla="*/ 0 h 252"/>
                  <a:gd name="T6" fmla="*/ 178 w 262"/>
                  <a:gd name="T7" fmla="*/ 97 h 252"/>
                  <a:gd name="T8" fmla="*/ 262 w 262"/>
                  <a:gd name="T9" fmla="*/ 153 h 252"/>
                  <a:gd name="T10" fmla="*/ 161 w 262"/>
                  <a:gd name="T11" fmla="*/ 155 h 252"/>
                  <a:gd name="T12" fmla="*/ 132 w 262"/>
                  <a:gd name="T13" fmla="*/ 252 h 252"/>
                  <a:gd name="T14" fmla="*/ 99 w 262"/>
                  <a:gd name="T15" fmla="*/ 158 h 252"/>
                  <a:gd name="T16" fmla="*/ 0 w 262"/>
                  <a:gd name="T17" fmla="*/ 160 h 252"/>
                  <a:gd name="T18" fmla="*/ 80 w 262"/>
                  <a:gd name="T19" fmla="*/ 99 h 252"/>
                  <a:gd name="T20" fmla="*/ 46 w 262"/>
                  <a:gd name="T21" fmla="*/ 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252">
                    <a:moveTo>
                      <a:pt x="46" y="4"/>
                    </a:moveTo>
                    <a:lnTo>
                      <a:pt x="128" y="61"/>
                    </a:lnTo>
                    <a:lnTo>
                      <a:pt x="208" y="0"/>
                    </a:lnTo>
                    <a:lnTo>
                      <a:pt x="178" y="97"/>
                    </a:lnTo>
                    <a:lnTo>
                      <a:pt x="262" y="153"/>
                    </a:lnTo>
                    <a:lnTo>
                      <a:pt x="161" y="155"/>
                    </a:lnTo>
                    <a:lnTo>
                      <a:pt x="132" y="252"/>
                    </a:lnTo>
                    <a:lnTo>
                      <a:pt x="99" y="158"/>
                    </a:lnTo>
                    <a:lnTo>
                      <a:pt x="0" y="160"/>
                    </a:lnTo>
                    <a:lnTo>
                      <a:pt x="80" y="99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2" name="Freeform 165">
                <a:extLst>
                  <a:ext uri="{FF2B5EF4-FFF2-40B4-BE49-F238E27FC236}">
                    <a16:creationId xmlns:a16="http://schemas.microsoft.com/office/drawing/2014/main" id="{90C4EB75-1673-4469-B297-97A2F4BE7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" y="1234"/>
                <a:ext cx="256" cy="261"/>
              </a:xfrm>
              <a:custGeom>
                <a:avLst/>
                <a:gdLst>
                  <a:gd name="T0" fmla="*/ 19 w 256"/>
                  <a:gd name="T1" fmla="*/ 32 h 261"/>
                  <a:gd name="T2" fmla="*/ 109 w 256"/>
                  <a:gd name="T3" fmla="*/ 74 h 261"/>
                  <a:gd name="T4" fmla="*/ 176 w 256"/>
                  <a:gd name="T5" fmla="*/ 0 h 261"/>
                  <a:gd name="T6" fmla="*/ 166 w 256"/>
                  <a:gd name="T7" fmla="*/ 99 h 261"/>
                  <a:gd name="T8" fmla="*/ 256 w 256"/>
                  <a:gd name="T9" fmla="*/ 141 h 261"/>
                  <a:gd name="T10" fmla="*/ 157 w 256"/>
                  <a:gd name="T11" fmla="*/ 160 h 261"/>
                  <a:gd name="T12" fmla="*/ 147 w 256"/>
                  <a:gd name="T13" fmla="*/ 261 h 261"/>
                  <a:gd name="T14" fmla="*/ 96 w 256"/>
                  <a:gd name="T15" fmla="*/ 172 h 261"/>
                  <a:gd name="T16" fmla="*/ 0 w 256"/>
                  <a:gd name="T17" fmla="*/ 191 h 261"/>
                  <a:gd name="T18" fmla="*/ 67 w 256"/>
                  <a:gd name="T19" fmla="*/ 118 h 261"/>
                  <a:gd name="T20" fmla="*/ 19 w 256"/>
                  <a:gd name="T21" fmla="*/ 3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261">
                    <a:moveTo>
                      <a:pt x="19" y="32"/>
                    </a:moveTo>
                    <a:lnTo>
                      <a:pt x="109" y="74"/>
                    </a:lnTo>
                    <a:lnTo>
                      <a:pt x="176" y="0"/>
                    </a:lnTo>
                    <a:lnTo>
                      <a:pt x="166" y="99"/>
                    </a:lnTo>
                    <a:lnTo>
                      <a:pt x="256" y="141"/>
                    </a:lnTo>
                    <a:lnTo>
                      <a:pt x="157" y="160"/>
                    </a:lnTo>
                    <a:lnTo>
                      <a:pt x="147" y="261"/>
                    </a:lnTo>
                    <a:lnTo>
                      <a:pt x="96" y="172"/>
                    </a:lnTo>
                    <a:lnTo>
                      <a:pt x="0" y="191"/>
                    </a:lnTo>
                    <a:lnTo>
                      <a:pt x="67" y="118"/>
                    </a:lnTo>
                    <a:lnTo>
                      <a:pt x="19" y="32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3" name="Freeform 166">
                <a:extLst>
                  <a:ext uri="{FF2B5EF4-FFF2-40B4-BE49-F238E27FC236}">
                    <a16:creationId xmlns:a16="http://schemas.microsoft.com/office/drawing/2014/main" id="{6197B518-A527-46BC-BD74-489C3F01F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1215"/>
                <a:ext cx="260" cy="259"/>
              </a:xfrm>
              <a:custGeom>
                <a:avLst/>
                <a:gdLst>
                  <a:gd name="T0" fmla="*/ 143 w 260"/>
                  <a:gd name="T1" fmla="*/ 0 h 259"/>
                  <a:gd name="T2" fmla="*/ 162 w 260"/>
                  <a:gd name="T3" fmla="*/ 99 h 259"/>
                  <a:gd name="T4" fmla="*/ 260 w 260"/>
                  <a:gd name="T5" fmla="*/ 112 h 259"/>
                  <a:gd name="T6" fmla="*/ 172 w 260"/>
                  <a:gd name="T7" fmla="*/ 160 h 259"/>
                  <a:gd name="T8" fmla="*/ 191 w 260"/>
                  <a:gd name="T9" fmla="*/ 259 h 259"/>
                  <a:gd name="T10" fmla="*/ 118 w 260"/>
                  <a:gd name="T11" fmla="*/ 189 h 259"/>
                  <a:gd name="T12" fmla="*/ 30 w 260"/>
                  <a:gd name="T13" fmla="*/ 235 h 259"/>
                  <a:gd name="T14" fmla="*/ 74 w 260"/>
                  <a:gd name="T15" fmla="*/ 145 h 259"/>
                  <a:gd name="T16" fmla="*/ 0 w 260"/>
                  <a:gd name="T17" fmla="*/ 76 h 259"/>
                  <a:gd name="T18" fmla="*/ 101 w 260"/>
                  <a:gd name="T19" fmla="*/ 91 h 259"/>
                  <a:gd name="T20" fmla="*/ 143 w 260"/>
                  <a:gd name="T2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59">
                    <a:moveTo>
                      <a:pt x="143" y="0"/>
                    </a:moveTo>
                    <a:lnTo>
                      <a:pt x="162" y="99"/>
                    </a:lnTo>
                    <a:lnTo>
                      <a:pt x="260" y="112"/>
                    </a:lnTo>
                    <a:lnTo>
                      <a:pt x="172" y="160"/>
                    </a:lnTo>
                    <a:lnTo>
                      <a:pt x="191" y="259"/>
                    </a:lnTo>
                    <a:lnTo>
                      <a:pt x="118" y="189"/>
                    </a:lnTo>
                    <a:lnTo>
                      <a:pt x="30" y="235"/>
                    </a:lnTo>
                    <a:lnTo>
                      <a:pt x="74" y="145"/>
                    </a:lnTo>
                    <a:lnTo>
                      <a:pt x="0" y="76"/>
                    </a:lnTo>
                    <a:lnTo>
                      <a:pt x="101" y="91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4" name="Freeform 167">
                <a:extLst>
                  <a:ext uri="{FF2B5EF4-FFF2-40B4-BE49-F238E27FC236}">
                    <a16:creationId xmlns:a16="http://schemas.microsoft.com/office/drawing/2014/main" id="{66654ADF-5422-417A-9D8D-34840BB22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-372"/>
                <a:ext cx="157" cy="160"/>
              </a:xfrm>
              <a:custGeom>
                <a:avLst/>
                <a:gdLst>
                  <a:gd name="T0" fmla="*/ 73 w 75"/>
                  <a:gd name="T1" fmla="*/ 34 h 76"/>
                  <a:gd name="T2" fmla="*/ 42 w 75"/>
                  <a:gd name="T3" fmla="*/ 74 h 76"/>
                  <a:gd name="T4" fmla="*/ 2 w 75"/>
                  <a:gd name="T5" fmla="*/ 43 h 76"/>
                  <a:gd name="T6" fmla="*/ 33 w 75"/>
                  <a:gd name="T7" fmla="*/ 3 h 76"/>
                  <a:gd name="T8" fmla="*/ 73 w 75"/>
                  <a:gd name="T9" fmla="*/ 3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6">
                    <a:moveTo>
                      <a:pt x="73" y="34"/>
                    </a:moveTo>
                    <a:cubicBezTo>
                      <a:pt x="75" y="53"/>
                      <a:pt x="62" y="71"/>
                      <a:pt x="42" y="74"/>
                    </a:cubicBezTo>
                    <a:cubicBezTo>
                      <a:pt x="22" y="76"/>
                      <a:pt x="5" y="62"/>
                      <a:pt x="2" y="43"/>
                    </a:cubicBezTo>
                    <a:cubicBezTo>
                      <a:pt x="0" y="23"/>
                      <a:pt x="13" y="5"/>
                      <a:pt x="33" y="3"/>
                    </a:cubicBezTo>
                    <a:cubicBezTo>
                      <a:pt x="52" y="0"/>
                      <a:pt x="70" y="14"/>
                      <a:pt x="73" y="34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5" name="Freeform 168">
                <a:extLst>
                  <a:ext uri="{FF2B5EF4-FFF2-40B4-BE49-F238E27FC236}">
                    <a16:creationId xmlns:a16="http://schemas.microsoft.com/office/drawing/2014/main" id="{967568C0-5D7F-4134-AFD7-AF004F49C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5" y="1028"/>
                <a:ext cx="174" cy="175"/>
              </a:xfrm>
              <a:custGeom>
                <a:avLst/>
                <a:gdLst>
                  <a:gd name="T0" fmla="*/ 81 w 83"/>
                  <a:gd name="T1" fmla="*/ 37 h 83"/>
                  <a:gd name="T2" fmla="*/ 47 w 83"/>
                  <a:gd name="T3" fmla="*/ 80 h 83"/>
                  <a:gd name="T4" fmla="*/ 3 w 83"/>
                  <a:gd name="T5" fmla="*/ 47 h 83"/>
                  <a:gd name="T6" fmla="*/ 37 w 83"/>
                  <a:gd name="T7" fmla="*/ 3 h 83"/>
                  <a:gd name="T8" fmla="*/ 81 w 83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81" y="37"/>
                    </a:moveTo>
                    <a:cubicBezTo>
                      <a:pt x="83" y="58"/>
                      <a:pt x="68" y="78"/>
                      <a:pt x="47" y="80"/>
                    </a:cubicBezTo>
                    <a:cubicBezTo>
                      <a:pt x="25" y="83"/>
                      <a:pt x="5" y="68"/>
                      <a:pt x="3" y="47"/>
                    </a:cubicBezTo>
                    <a:cubicBezTo>
                      <a:pt x="0" y="25"/>
                      <a:pt x="15" y="5"/>
                      <a:pt x="37" y="3"/>
                    </a:cubicBezTo>
                    <a:cubicBezTo>
                      <a:pt x="58" y="0"/>
                      <a:pt x="78" y="15"/>
                      <a:pt x="81" y="3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6" name="Freeform 169">
                <a:extLst>
                  <a:ext uri="{FF2B5EF4-FFF2-40B4-BE49-F238E27FC236}">
                    <a16:creationId xmlns:a16="http://schemas.microsoft.com/office/drawing/2014/main" id="{5A2094B1-8F46-44B3-AD9B-DEF485064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6" y="1266"/>
                <a:ext cx="159" cy="159"/>
              </a:xfrm>
              <a:custGeom>
                <a:avLst/>
                <a:gdLst>
                  <a:gd name="T0" fmla="*/ 74 w 76"/>
                  <a:gd name="T1" fmla="*/ 33 h 76"/>
                  <a:gd name="T2" fmla="*/ 43 w 76"/>
                  <a:gd name="T3" fmla="*/ 73 h 76"/>
                  <a:gd name="T4" fmla="*/ 3 w 76"/>
                  <a:gd name="T5" fmla="*/ 42 h 76"/>
                  <a:gd name="T6" fmla="*/ 34 w 76"/>
                  <a:gd name="T7" fmla="*/ 2 h 76"/>
                  <a:gd name="T8" fmla="*/ 74 w 76"/>
                  <a:gd name="T9" fmla="*/ 3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4" y="33"/>
                    </a:moveTo>
                    <a:cubicBezTo>
                      <a:pt x="76" y="53"/>
                      <a:pt x="62" y="71"/>
                      <a:pt x="43" y="73"/>
                    </a:cubicBezTo>
                    <a:cubicBezTo>
                      <a:pt x="23" y="76"/>
                      <a:pt x="5" y="62"/>
                      <a:pt x="3" y="42"/>
                    </a:cubicBezTo>
                    <a:cubicBezTo>
                      <a:pt x="0" y="23"/>
                      <a:pt x="14" y="5"/>
                      <a:pt x="34" y="2"/>
                    </a:cubicBezTo>
                    <a:cubicBezTo>
                      <a:pt x="53" y="0"/>
                      <a:pt x="71" y="14"/>
                      <a:pt x="74" y="33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7" name="Freeform 170">
                <a:extLst>
                  <a:ext uri="{FF2B5EF4-FFF2-40B4-BE49-F238E27FC236}">
                    <a16:creationId xmlns:a16="http://schemas.microsoft.com/office/drawing/2014/main" id="{FC595047-FAB9-46BE-A82B-DDCAE01CF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-414"/>
                <a:ext cx="174" cy="177"/>
              </a:xfrm>
              <a:custGeom>
                <a:avLst/>
                <a:gdLst>
                  <a:gd name="T0" fmla="*/ 81 w 83"/>
                  <a:gd name="T1" fmla="*/ 37 h 84"/>
                  <a:gd name="T2" fmla="*/ 47 w 83"/>
                  <a:gd name="T3" fmla="*/ 81 h 84"/>
                  <a:gd name="T4" fmla="*/ 3 w 83"/>
                  <a:gd name="T5" fmla="*/ 47 h 84"/>
                  <a:gd name="T6" fmla="*/ 37 w 83"/>
                  <a:gd name="T7" fmla="*/ 3 h 84"/>
                  <a:gd name="T8" fmla="*/ 81 w 83"/>
                  <a:gd name="T9" fmla="*/ 3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81" y="37"/>
                    </a:moveTo>
                    <a:cubicBezTo>
                      <a:pt x="83" y="59"/>
                      <a:pt x="68" y="78"/>
                      <a:pt x="47" y="81"/>
                    </a:cubicBezTo>
                    <a:cubicBezTo>
                      <a:pt x="25" y="84"/>
                      <a:pt x="6" y="69"/>
                      <a:pt x="3" y="47"/>
                    </a:cubicBezTo>
                    <a:cubicBezTo>
                      <a:pt x="0" y="26"/>
                      <a:pt x="15" y="6"/>
                      <a:pt x="37" y="3"/>
                    </a:cubicBezTo>
                    <a:cubicBezTo>
                      <a:pt x="58" y="0"/>
                      <a:pt x="78" y="16"/>
                      <a:pt x="81" y="3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8" name="Freeform 171">
                <a:extLst>
                  <a:ext uri="{FF2B5EF4-FFF2-40B4-BE49-F238E27FC236}">
                    <a16:creationId xmlns:a16="http://schemas.microsoft.com/office/drawing/2014/main" id="{7255B2BC-0BB9-42B9-876B-88B6ABA2A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-298"/>
                <a:ext cx="176" cy="176"/>
              </a:xfrm>
              <a:custGeom>
                <a:avLst/>
                <a:gdLst>
                  <a:gd name="T0" fmla="*/ 81 w 84"/>
                  <a:gd name="T1" fmla="*/ 37 h 84"/>
                  <a:gd name="T2" fmla="*/ 47 w 84"/>
                  <a:gd name="T3" fmla="*/ 81 h 84"/>
                  <a:gd name="T4" fmla="*/ 3 w 84"/>
                  <a:gd name="T5" fmla="*/ 47 h 84"/>
                  <a:gd name="T6" fmla="*/ 37 w 84"/>
                  <a:gd name="T7" fmla="*/ 3 h 84"/>
                  <a:gd name="T8" fmla="*/ 81 w 84"/>
                  <a:gd name="T9" fmla="*/ 3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81" y="37"/>
                    </a:moveTo>
                    <a:cubicBezTo>
                      <a:pt x="84" y="59"/>
                      <a:pt x="68" y="78"/>
                      <a:pt x="47" y="81"/>
                    </a:cubicBezTo>
                    <a:cubicBezTo>
                      <a:pt x="25" y="84"/>
                      <a:pt x="6" y="69"/>
                      <a:pt x="3" y="47"/>
                    </a:cubicBezTo>
                    <a:cubicBezTo>
                      <a:pt x="0" y="26"/>
                      <a:pt x="16" y="6"/>
                      <a:pt x="37" y="3"/>
                    </a:cubicBezTo>
                    <a:cubicBezTo>
                      <a:pt x="58" y="0"/>
                      <a:pt x="78" y="16"/>
                      <a:pt x="81" y="3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9" name="Freeform 172">
                <a:extLst>
                  <a:ext uri="{FF2B5EF4-FFF2-40B4-BE49-F238E27FC236}">
                    <a16:creationId xmlns:a16="http://schemas.microsoft.com/office/drawing/2014/main" id="{3DBEFCEB-D3CA-4A7D-94BB-131A8CF10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" y="686"/>
                <a:ext cx="142" cy="145"/>
              </a:xfrm>
              <a:custGeom>
                <a:avLst/>
                <a:gdLst>
                  <a:gd name="T0" fmla="*/ 66 w 68"/>
                  <a:gd name="T1" fmla="*/ 30 h 69"/>
                  <a:gd name="T2" fmla="*/ 38 w 68"/>
                  <a:gd name="T3" fmla="*/ 66 h 69"/>
                  <a:gd name="T4" fmla="*/ 2 w 68"/>
                  <a:gd name="T5" fmla="*/ 38 h 69"/>
                  <a:gd name="T6" fmla="*/ 30 w 68"/>
                  <a:gd name="T7" fmla="*/ 3 h 69"/>
                  <a:gd name="T8" fmla="*/ 66 w 68"/>
                  <a:gd name="T9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9">
                    <a:moveTo>
                      <a:pt x="66" y="30"/>
                    </a:moveTo>
                    <a:cubicBezTo>
                      <a:pt x="68" y="48"/>
                      <a:pt x="55" y="64"/>
                      <a:pt x="38" y="66"/>
                    </a:cubicBezTo>
                    <a:cubicBezTo>
                      <a:pt x="20" y="69"/>
                      <a:pt x="4" y="56"/>
                      <a:pt x="2" y="38"/>
                    </a:cubicBezTo>
                    <a:cubicBezTo>
                      <a:pt x="0" y="21"/>
                      <a:pt x="12" y="5"/>
                      <a:pt x="30" y="3"/>
                    </a:cubicBezTo>
                    <a:cubicBezTo>
                      <a:pt x="47" y="0"/>
                      <a:pt x="63" y="13"/>
                      <a:pt x="66" y="3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0" name="Freeform 173">
                <a:extLst>
                  <a:ext uri="{FF2B5EF4-FFF2-40B4-BE49-F238E27FC236}">
                    <a16:creationId xmlns:a16="http://schemas.microsoft.com/office/drawing/2014/main" id="{C00043F7-A221-472C-A3A1-7C87CEFCF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1016"/>
                <a:ext cx="143" cy="143"/>
              </a:xfrm>
              <a:custGeom>
                <a:avLst/>
                <a:gdLst>
                  <a:gd name="T0" fmla="*/ 66 w 68"/>
                  <a:gd name="T1" fmla="*/ 30 h 68"/>
                  <a:gd name="T2" fmla="*/ 38 w 68"/>
                  <a:gd name="T3" fmla="*/ 66 h 68"/>
                  <a:gd name="T4" fmla="*/ 2 w 68"/>
                  <a:gd name="T5" fmla="*/ 38 h 68"/>
                  <a:gd name="T6" fmla="*/ 30 w 68"/>
                  <a:gd name="T7" fmla="*/ 3 h 68"/>
                  <a:gd name="T8" fmla="*/ 66 w 68"/>
                  <a:gd name="T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66" y="30"/>
                    </a:moveTo>
                    <a:cubicBezTo>
                      <a:pt x="68" y="48"/>
                      <a:pt x="55" y="64"/>
                      <a:pt x="38" y="66"/>
                    </a:cubicBezTo>
                    <a:cubicBezTo>
                      <a:pt x="20" y="68"/>
                      <a:pt x="4" y="56"/>
                      <a:pt x="2" y="38"/>
                    </a:cubicBezTo>
                    <a:cubicBezTo>
                      <a:pt x="0" y="21"/>
                      <a:pt x="12" y="5"/>
                      <a:pt x="30" y="3"/>
                    </a:cubicBezTo>
                    <a:cubicBezTo>
                      <a:pt x="47" y="0"/>
                      <a:pt x="63" y="13"/>
                      <a:pt x="66" y="3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8FD065-27D3-4A74-A765-3BEC44A1C272}"/>
              </a:ext>
            </a:extLst>
          </p:cNvPr>
          <p:cNvGrpSpPr/>
          <p:nvPr/>
        </p:nvGrpSpPr>
        <p:grpSpPr>
          <a:xfrm>
            <a:off x="3068187" y="3812406"/>
            <a:ext cx="2958294" cy="2491063"/>
            <a:chOff x="6130391" y="3739745"/>
            <a:chExt cx="2958294" cy="24910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1E6C83-2D47-475D-B3B7-B278694654BB}"/>
                </a:ext>
              </a:extLst>
            </p:cNvPr>
            <p:cNvGrpSpPr/>
            <p:nvPr/>
          </p:nvGrpSpPr>
          <p:grpSpPr>
            <a:xfrm>
              <a:off x="6130391" y="3739745"/>
              <a:ext cx="2958294" cy="2491063"/>
              <a:chOff x="6130391" y="3950720"/>
              <a:chExt cx="2958294" cy="2491063"/>
            </a:xfrm>
          </p:grpSpPr>
          <p:sp>
            <p:nvSpPr>
              <p:cNvPr id="1321" name="TextBox 1320">
                <a:extLst>
                  <a:ext uri="{FF2B5EF4-FFF2-40B4-BE49-F238E27FC236}">
                    <a16:creationId xmlns:a16="http://schemas.microsoft.com/office/drawing/2014/main" id="{2D890D34-F05F-41B6-BE54-3F8B2689BE39}"/>
                  </a:ext>
                </a:extLst>
              </p:cNvPr>
              <p:cNvSpPr txBox="1"/>
              <p:nvPr/>
            </p:nvSpPr>
            <p:spPr>
              <a:xfrm>
                <a:off x="6130391" y="5795452"/>
                <a:ext cx="2958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tx2"/>
                    </a:solidFill>
                  </a:rPr>
                  <a:t>Sequence your story, don’t try and tell it all at once</a:t>
                </a:r>
              </a:p>
            </p:txBody>
          </p:sp>
          <p:sp>
            <p:nvSpPr>
              <p:cNvPr id="1322" name="Rectangle 1321">
                <a:extLst>
                  <a:ext uri="{FF2B5EF4-FFF2-40B4-BE49-F238E27FC236}">
                    <a16:creationId xmlns:a16="http://schemas.microsoft.com/office/drawing/2014/main" id="{CA57D2CA-A86D-4B21-89C4-D01BBE533D7A}"/>
                  </a:ext>
                </a:extLst>
              </p:cNvPr>
              <p:cNvSpPr/>
              <p:nvPr/>
            </p:nvSpPr>
            <p:spPr>
              <a:xfrm>
                <a:off x="6218946" y="3950720"/>
                <a:ext cx="2781184" cy="18172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10" name="Group 1909">
              <a:extLst>
                <a:ext uri="{FF2B5EF4-FFF2-40B4-BE49-F238E27FC236}">
                  <a16:creationId xmlns:a16="http://schemas.microsoft.com/office/drawing/2014/main" id="{FF85C269-B0AD-4A07-B5D3-365646E5E5CC}"/>
                </a:ext>
              </a:extLst>
            </p:cNvPr>
            <p:cNvGrpSpPr/>
            <p:nvPr/>
          </p:nvGrpSpPr>
          <p:grpSpPr>
            <a:xfrm>
              <a:off x="6524635" y="4336142"/>
              <a:ext cx="952612" cy="538057"/>
              <a:chOff x="695400" y="2425708"/>
              <a:chExt cx="568305" cy="320991"/>
            </a:xfrm>
            <a:solidFill>
              <a:schemeClr val="tx2"/>
            </a:solidFill>
          </p:grpSpPr>
          <p:sp>
            <p:nvSpPr>
              <p:cNvPr id="1920" name="Rectangle: Rounded Corners 1919">
                <a:extLst>
                  <a:ext uri="{FF2B5EF4-FFF2-40B4-BE49-F238E27FC236}">
                    <a16:creationId xmlns:a16="http://schemas.microsoft.com/office/drawing/2014/main" id="{2E68D573-33AD-4405-8B23-23EBF233B9D1}"/>
                  </a:ext>
                </a:extLst>
              </p:cNvPr>
              <p:cNvSpPr/>
              <p:nvPr/>
            </p:nvSpPr>
            <p:spPr>
              <a:xfrm>
                <a:off x="695400" y="2425708"/>
                <a:ext cx="568305" cy="32099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1" name="Isosceles Triangle 1920">
                <a:extLst>
                  <a:ext uri="{FF2B5EF4-FFF2-40B4-BE49-F238E27FC236}">
                    <a16:creationId xmlns:a16="http://schemas.microsoft.com/office/drawing/2014/main" id="{D2451CA6-F88C-485D-8332-FBE2F1446ECE}"/>
                  </a:ext>
                </a:extLst>
              </p:cNvPr>
              <p:cNvSpPr/>
              <p:nvPr/>
            </p:nvSpPr>
            <p:spPr>
              <a:xfrm rot="5400000">
                <a:off x="914356" y="2504084"/>
                <a:ext cx="186533" cy="16080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0" name="Group 1969">
              <a:extLst>
                <a:ext uri="{FF2B5EF4-FFF2-40B4-BE49-F238E27FC236}">
                  <a16:creationId xmlns:a16="http://schemas.microsoft.com/office/drawing/2014/main" id="{49732B25-B812-4AC9-9F13-9B3AAF5EE938}"/>
                </a:ext>
              </a:extLst>
            </p:cNvPr>
            <p:cNvGrpSpPr/>
            <p:nvPr/>
          </p:nvGrpSpPr>
          <p:grpSpPr>
            <a:xfrm>
              <a:off x="7780389" y="4336142"/>
              <a:ext cx="952612" cy="538057"/>
              <a:chOff x="695400" y="2425708"/>
              <a:chExt cx="568305" cy="320991"/>
            </a:xfrm>
            <a:solidFill>
              <a:schemeClr val="tx2"/>
            </a:solidFill>
          </p:grpSpPr>
          <p:sp>
            <p:nvSpPr>
              <p:cNvPr id="1971" name="Rectangle: Rounded Corners 1970">
                <a:extLst>
                  <a:ext uri="{FF2B5EF4-FFF2-40B4-BE49-F238E27FC236}">
                    <a16:creationId xmlns:a16="http://schemas.microsoft.com/office/drawing/2014/main" id="{E8261059-E51B-45F4-ADE8-8F5D65DE669F}"/>
                  </a:ext>
                </a:extLst>
              </p:cNvPr>
              <p:cNvSpPr/>
              <p:nvPr/>
            </p:nvSpPr>
            <p:spPr>
              <a:xfrm>
                <a:off x="695400" y="2425708"/>
                <a:ext cx="568305" cy="32099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2" name="Isosceles Triangle 1971">
                <a:extLst>
                  <a:ext uri="{FF2B5EF4-FFF2-40B4-BE49-F238E27FC236}">
                    <a16:creationId xmlns:a16="http://schemas.microsoft.com/office/drawing/2014/main" id="{BC9ECB4B-1CE2-4CCF-9ED3-6ED8C13EACB8}"/>
                  </a:ext>
                </a:extLst>
              </p:cNvPr>
              <p:cNvSpPr/>
              <p:nvPr/>
            </p:nvSpPr>
            <p:spPr>
              <a:xfrm rot="5400000">
                <a:off x="914356" y="2504084"/>
                <a:ext cx="186533" cy="16080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034037-4B76-466B-BE2D-1C23A8BC5023}"/>
                </a:ext>
              </a:extLst>
            </p:cNvPr>
            <p:cNvCxnSpPr>
              <a:stCxn id="1920" idx="3"/>
              <a:endCxn id="1971" idx="1"/>
            </p:cNvCxnSpPr>
            <p:nvPr/>
          </p:nvCxnSpPr>
          <p:spPr>
            <a:xfrm>
              <a:off x="7477247" y="4605171"/>
              <a:ext cx="303142" cy="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D7C2B3B-D433-495C-9A1C-26F4D1182C37}"/>
              </a:ext>
            </a:extLst>
          </p:cNvPr>
          <p:cNvGrpSpPr/>
          <p:nvPr/>
        </p:nvGrpSpPr>
        <p:grpSpPr>
          <a:xfrm>
            <a:off x="2951084" y="1518054"/>
            <a:ext cx="2958294" cy="2097789"/>
            <a:chOff x="4230731" y="1518054"/>
            <a:chExt cx="2958294" cy="209778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1773586-1F3C-4C82-AD35-2F8CE0F39DFE}"/>
                </a:ext>
              </a:extLst>
            </p:cNvPr>
            <p:cNvSpPr txBox="1"/>
            <p:nvPr/>
          </p:nvSpPr>
          <p:spPr>
            <a:xfrm>
              <a:off x="4230731" y="2969512"/>
              <a:ext cx="2958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</a:rPr>
                <a:t>Focus on emotional brand building </a:t>
              </a:r>
            </a:p>
          </p:txBody>
        </p:sp>
        <p:grpSp>
          <p:nvGrpSpPr>
            <p:cNvPr id="79" name="Group 152">
              <a:extLst>
                <a:ext uri="{FF2B5EF4-FFF2-40B4-BE49-F238E27FC236}">
                  <a16:creationId xmlns:a16="http://schemas.microsoft.com/office/drawing/2014/main" id="{19FD2CF1-73B9-4939-86F4-3106C697C95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62515" y="1518054"/>
              <a:ext cx="1018575" cy="921833"/>
              <a:chOff x="4971" y="-414"/>
              <a:chExt cx="2169" cy="1963"/>
            </a:xfrm>
          </p:grpSpPr>
          <p:sp>
            <p:nvSpPr>
              <p:cNvPr id="80" name="Freeform 153">
                <a:extLst>
                  <a:ext uri="{FF2B5EF4-FFF2-40B4-BE49-F238E27FC236}">
                    <a16:creationId xmlns:a16="http://schemas.microsoft.com/office/drawing/2014/main" id="{28600A93-6378-436C-8286-9D35E7F02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554"/>
                <a:ext cx="1005" cy="439"/>
              </a:xfrm>
              <a:custGeom>
                <a:avLst/>
                <a:gdLst>
                  <a:gd name="T0" fmla="*/ 24 w 479"/>
                  <a:gd name="T1" fmla="*/ 125 h 209"/>
                  <a:gd name="T2" fmla="*/ 479 w 479"/>
                  <a:gd name="T3" fmla="*/ 107 h 209"/>
                  <a:gd name="T4" fmla="*/ 479 w 479"/>
                  <a:gd name="T5" fmla="*/ 108 h 209"/>
                  <a:gd name="T6" fmla="*/ 69 w 479"/>
                  <a:gd name="T7" fmla="*/ 192 h 209"/>
                  <a:gd name="T8" fmla="*/ 52 w 479"/>
                  <a:gd name="T9" fmla="*/ 203 h 209"/>
                  <a:gd name="T10" fmla="*/ 5 w 479"/>
                  <a:gd name="T11" fmla="*/ 173 h 209"/>
                  <a:gd name="T12" fmla="*/ 24 w 479"/>
                  <a:gd name="T13" fmla="*/ 12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209">
                    <a:moveTo>
                      <a:pt x="24" y="125"/>
                    </a:moveTo>
                    <a:cubicBezTo>
                      <a:pt x="209" y="0"/>
                      <a:pt x="479" y="107"/>
                      <a:pt x="479" y="107"/>
                    </a:cubicBezTo>
                    <a:cubicBezTo>
                      <a:pt x="479" y="108"/>
                      <a:pt x="479" y="108"/>
                      <a:pt x="479" y="108"/>
                    </a:cubicBezTo>
                    <a:cubicBezTo>
                      <a:pt x="479" y="108"/>
                      <a:pt x="194" y="67"/>
                      <a:pt x="69" y="192"/>
                    </a:cubicBezTo>
                    <a:cubicBezTo>
                      <a:pt x="64" y="197"/>
                      <a:pt x="58" y="201"/>
                      <a:pt x="52" y="203"/>
                    </a:cubicBezTo>
                    <a:cubicBezTo>
                      <a:pt x="32" y="209"/>
                      <a:pt x="11" y="195"/>
                      <a:pt x="5" y="173"/>
                    </a:cubicBezTo>
                    <a:cubicBezTo>
                      <a:pt x="0" y="153"/>
                      <a:pt x="8" y="133"/>
                      <a:pt x="24" y="125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155">
                <a:extLst>
                  <a:ext uri="{FF2B5EF4-FFF2-40B4-BE49-F238E27FC236}">
                    <a16:creationId xmlns:a16="http://schemas.microsoft.com/office/drawing/2014/main" id="{20FFA1F8-46CD-44AF-84B8-7345137D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" y="900"/>
                <a:ext cx="529" cy="649"/>
              </a:xfrm>
              <a:custGeom>
                <a:avLst/>
                <a:gdLst>
                  <a:gd name="T0" fmla="*/ 4 w 252"/>
                  <a:gd name="T1" fmla="*/ 252 h 309"/>
                  <a:gd name="T2" fmla="*/ 252 w 252"/>
                  <a:gd name="T3" fmla="*/ 0 h 309"/>
                  <a:gd name="T4" fmla="*/ 252 w 252"/>
                  <a:gd name="T5" fmla="*/ 0 h 309"/>
                  <a:gd name="T6" fmla="*/ 67 w 252"/>
                  <a:gd name="T7" fmla="*/ 271 h 309"/>
                  <a:gd name="T8" fmla="*/ 64 w 252"/>
                  <a:gd name="T9" fmla="*/ 287 h 309"/>
                  <a:gd name="T10" fmla="*/ 18 w 252"/>
                  <a:gd name="T11" fmla="*/ 298 h 309"/>
                  <a:gd name="T12" fmla="*/ 4 w 252"/>
                  <a:gd name="T13" fmla="*/ 25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309">
                    <a:moveTo>
                      <a:pt x="4" y="252"/>
                    </a:moveTo>
                    <a:cubicBezTo>
                      <a:pt x="40" y="74"/>
                      <a:pt x="252" y="0"/>
                      <a:pt x="252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2" y="0"/>
                      <a:pt x="68" y="125"/>
                      <a:pt x="67" y="271"/>
                    </a:cubicBezTo>
                    <a:cubicBezTo>
                      <a:pt x="67" y="276"/>
                      <a:pt x="66" y="282"/>
                      <a:pt x="64" y="287"/>
                    </a:cubicBezTo>
                    <a:cubicBezTo>
                      <a:pt x="55" y="301"/>
                      <a:pt x="34" y="309"/>
                      <a:pt x="18" y="298"/>
                    </a:cubicBezTo>
                    <a:cubicBezTo>
                      <a:pt x="4" y="288"/>
                      <a:pt x="0" y="265"/>
                      <a:pt x="4" y="252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156">
                <a:extLst>
                  <a:ext uri="{FF2B5EF4-FFF2-40B4-BE49-F238E27FC236}">
                    <a16:creationId xmlns:a16="http://schemas.microsoft.com/office/drawing/2014/main" id="{780587CF-018C-4BFD-951F-21E1AA47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88"/>
                <a:ext cx="768" cy="418"/>
              </a:xfrm>
              <a:custGeom>
                <a:avLst/>
                <a:gdLst>
                  <a:gd name="T0" fmla="*/ 40 w 366"/>
                  <a:gd name="T1" fmla="*/ 32 h 199"/>
                  <a:gd name="T2" fmla="*/ 366 w 366"/>
                  <a:gd name="T3" fmla="*/ 199 h 199"/>
                  <a:gd name="T4" fmla="*/ 366 w 366"/>
                  <a:gd name="T5" fmla="*/ 199 h 199"/>
                  <a:gd name="T6" fmla="*/ 50 w 366"/>
                  <a:gd name="T7" fmla="*/ 107 h 199"/>
                  <a:gd name="T8" fmla="*/ 35 w 366"/>
                  <a:gd name="T9" fmla="*/ 110 h 199"/>
                  <a:gd name="T10" fmla="*/ 3 w 366"/>
                  <a:gd name="T11" fmla="*/ 65 h 199"/>
                  <a:gd name="T12" fmla="*/ 40 w 366"/>
                  <a:gd name="T13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99">
                    <a:moveTo>
                      <a:pt x="40" y="32"/>
                    </a:moveTo>
                    <a:cubicBezTo>
                      <a:pt x="210" y="0"/>
                      <a:pt x="366" y="199"/>
                      <a:pt x="366" y="199"/>
                    </a:cubicBezTo>
                    <a:cubicBezTo>
                      <a:pt x="366" y="199"/>
                      <a:pt x="366" y="199"/>
                      <a:pt x="366" y="199"/>
                    </a:cubicBezTo>
                    <a:cubicBezTo>
                      <a:pt x="366" y="199"/>
                      <a:pt x="178" y="51"/>
                      <a:pt x="50" y="107"/>
                    </a:cubicBezTo>
                    <a:cubicBezTo>
                      <a:pt x="46" y="110"/>
                      <a:pt x="40" y="111"/>
                      <a:pt x="35" y="110"/>
                    </a:cubicBezTo>
                    <a:cubicBezTo>
                      <a:pt x="19" y="107"/>
                      <a:pt x="0" y="86"/>
                      <a:pt x="3" y="65"/>
                    </a:cubicBezTo>
                    <a:cubicBezTo>
                      <a:pt x="6" y="46"/>
                      <a:pt x="26" y="33"/>
                      <a:pt x="40" y="32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157">
                <a:extLst>
                  <a:ext uri="{FF2B5EF4-FFF2-40B4-BE49-F238E27FC236}">
                    <a16:creationId xmlns:a16="http://schemas.microsoft.com/office/drawing/2014/main" id="{D889C62F-F3F5-4A82-BF91-619087743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4" y="327"/>
                <a:ext cx="1024" cy="437"/>
              </a:xfrm>
              <a:custGeom>
                <a:avLst/>
                <a:gdLst>
                  <a:gd name="T0" fmla="*/ 450 w 488"/>
                  <a:gd name="T1" fmla="*/ 51 h 208"/>
                  <a:gd name="T2" fmla="*/ 0 w 488"/>
                  <a:gd name="T3" fmla="*/ 207 h 208"/>
                  <a:gd name="T4" fmla="*/ 0 w 488"/>
                  <a:gd name="T5" fmla="*/ 208 h 208"/>
                  <a:gd name="T6" fmla="*/ 430 w 488"/>
                  <a:gd name="T7" fmla="*/ 134 h 208"/>
                  <a:gd name="T8" fmla="*/ 450 w 488"/>
                  <a:gd name="T9" fmla="*/ 138 h 208"/>
                  <a:gd name="T10" fmla="*/ 485 w 488"/>
                  <a:gd name="T11" fmla="*/ 91 h 208"/>
                  <a:gd name="T12" fmla="*/ 450 w 488"/>
                  <a:gd name="T13" fmla="*/ 5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8" h="208">
                    <a:moveTo>
                      <a:pt x="450" y="51"/>
                    </a:moveTo>
                    <a:cubicBezTo>
                      <a:pt x="226" y="0"/>
                      <a:pt x="0" y="207"/>
                      <a:pt x="0" y="207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8"/>
                      <a:pt x="264" y="59"/>
                      <a:pt x="430" y="134"/>
                    </a:cubicBezTo>
                    <a:cubicBezTo>
                      <a:pt x="436" y="137"/>
                      <a:pt x="443" y="138"/>
                      <a:pt x="450" y="138"/>
                    </a:cubicBezTo>
                    <a:cubicBezTo>
                      <a:pt x="472" y="136"/>
                      <a:pt x="488" y="115"/>
                      <a:pt x="485" y="91"/>
                    </a:cubicBezTo>
                    <a:cubicBezTo>
                      <a:pt x="483" y="70"/>
                      <a:pt x="468" y="53"/>
                      <a:pt x="450" y="51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158">
                <a:extLst>
                  <a:ext uri="{FF2B5EF4-FFF2-40B4-BE49-F238E27FC236}">
                    <a16:creationId xmlns:a16="http://schemas.microsoft.com/office/drawing/2014/main" id="{5445DE36-6122-4BCE-A7BA-AFD3CB191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" y="-263"/>
                <a:ext cx="631" cy="853"/>
              </a:xfrm>
              <a:custGeom>
                <a:avLst/>
                <a:gdLst>
                  <a:gd name="T0" fmla="*/ 235 w 301"/>
                  <a:gd name="T1" fmla="*/ 8 h 406"/>
                  <a:gd name="T2" fmla="*/ 0 w 301"/>
                  <a:gd name="T3" fmla="*/ 406 h 406"/>
                  <a:gd name="T4" fmla="*/ 0 w 301"/>
                  <a:gd name="T5" fmla="*/ 406 h 406"/>
                  <a:gd name="T6" fmla="*/ 262 w 301"/>
                  <a:gd name="T7" fmla="*/ 96 h 406"/>
                  <a:gd name="T8" fmla="*/ 278 w 301"/>
                  <a:gd name="T9" fmla="*/ 88 h 406"/>
                  <a:gd name="T10" fmla="*/ 287 w 301"/>
                  <a:gd name="T11" fmla="*/ 25 h 406"/>
                  <a:gd name="T12" fmla="*/ 235 w 301"/>
                  <a:gd name="T13" fmla="*/ 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406">
                    <a:moveTo>
                      <a:pt x="235" y="8"/>
                    </a:moveTo>
                    <a:cubicBezTo>
                      <a:pt x="53" y="88"/>
                      <a:pt x="0" y="406"/>
                      <a:pt x="0" y="406"/>
                    </a:cubicBezTo>
                    <a:cubicBezTo>
                      <a:pt x="0" y="406"/>
                      <a:pt x="0" y="406"/>
                      <a:pt x="0" y="406"/>
                    </a:cubicBezTo>
                    <a:cubicBezTo>
                      <a:pt x="0" y="406"/>
                      <a:pt x="110" y="121"/>
                      <a:pt x="262" y="96"/>
                    </a:cubicBezTo>
                    <a:cubicBezTo>
                      <a:pt x="268" y="96"/>
                      <a:pt x="273" y="93"/>
                      <a:pt x="278" y="88"/>
                    </a:cubicBezTo>
                    <a:cubicBezTo>
                      <a:pt x="292" y="74"/>
                      <a:pt x="301" y="46"/>
                      <a:pt x="287" y="25"/>
                    </a:cubicBezTo>
                    <a:cubicBezTo>
                      <a:pt x="275" y="7"/>
                      <a:pt x="249" y="0"/>
                      <a:pt x="235" y="8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159">
                <a:extLst>
                  <a:ext uri="{FF2B5EF4-FFF2-40B4-BE49-F238E27FC236}">
                    <a16:creationId xmlns:a16="http://schemas.microsoft.com/office/drawing/2014/main" id="{3CD2D452-94B4-4ED6-805C-CDF9EFBD7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" y="791"/>
                <a:ext cx="699" cy="450"/>
              </a:xfrm>
              <a:custGeom>
                <a:avLst/>
                <a:gdLst>
                  <a:gd name="T0" fmla="*/ 323 w 333"/>
                  <a:gd name="T1" fmla="*/ 147 h 214"/>
                  <a:gd name="T2" fmla="*/ 0 w 333"/>
                  <a:gd name="T3" fmla="*/ 24 h 214"/>
                  <a:gd name="T4" fmla="*/ 0 w 333"/>
                  <a:gd name="T5" fmla="*/ 24 h 214"/>
                  <a:gd name="T6" fmla="*/ 273 w 333"/>
                  <a:gd name="T7" fmla="*/ 191 h 214"/>
                  <a:gd name="T8" fmla="*/ 282 w 333"/>
                  <a:gd name="T9" fmla="*/ 204 h 214"/>
                  <a:gd name="T10" fmla="*/ 324 w 333"/>
                  <a:gd name="T11" fmla="*/ 191 h 214"/>
                  <a:gd name="T12" fmla="*/ 323 w 333"/>
                  <a:gd name="T13" fmla="*/ 14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214">
                    <a:moveTo>
                      <a:pt x="323" y="147"/>
                    </a:moveTo>
                    <a:cubicBezTo>
                      <a:pt x="223" y="0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216" y="59"/>
                      <a:pt x="273" y="191"/>
                    </a:cubicBezTo>
                    <a:cubicBezTo>
                      <a:pt x="275" y="197"/>
                      <a:pt x="278" y="201"/>
                      <a:pt x="282" y="204"/>
                    </a:cubicBezTo>
                    <a:cubicBezTo>
                      <a:pt x="295" y="214"/>
                      <a:pt x="314" y="208"/>
                      <a:pt x="324" y="191"/>
                    </a:cubicBezTo>
                    <a:cubicBezTo>
                      <a:pt x="333" y="176"/>
                      <a:pt x="332" y="157"/>
                      <a:pt x="323" y="14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160">
                <a:extLst>
                  <a:ext uri="{FF2B5EF4-FFF2-40B4-BE49-F238E27FC236}">
                    <a16:creationId xmlns:a16="http://schemas.microsoft.com/office/drawing/2014/main" id="{7C8803F1-96C9-4F6A-B74D-114D30245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29"/>
                <a:ext cx="741" cy="445"/>
              </a:xfrm>
              <a:custGeom>
                <a:avLst/>
                <a:gdLst>
                  <a:gd name="T0" fmla="*/ 307 w 353"/>
                  <a:gd name="T1" fmla="*/ 18 h 212"/>
                  <a:gd name="T2" fmla="*/ 0 w 353"/>
                  <a:gd name="T3" fmla="*/ 212 h 212"/>
                  <a:gd name="T4" fmla="*/ 0 w 353"/>
                  <a:gd name="T5" fmla="*/ 212 h 212"/>
                  <a:gd name="T6" fmla="*/ 305 w 353"/>
                  <a:gd name="T7" fmla="*/ 94 h 212"/>
                  <a:gd name="T8" fmla="*/ 321 w 353"/>
                  <a:gd name="T9" fmla="*/ 95 h 212"/>
                  <a:gd name="T10" fmla="*/ 347 w 353"/>
                  <a:gd name="T11" fmla="*/ 49 h 212"/>
                  <a:gd name="T12" fmla="*/ 307 w 353"/>
                  <a:gd name="T13" fmla="*/ 1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212">
                    <a:moveTo>
                      <a:pt x="307" y="18"/>
                    </a:moveTo>
                    <a:cubicBezTo>
                      <a:pt x="135" y="0"/>
                      <a:pt x="0" y="212"/>
                      <a:pt x="0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172" y="48"/>
                      <a:pt x="305" y="94"/>
                    </a:cubicBezTo>
                    <a:cubicBezTo>
                      <a:pt x="310" y="96"/>
                      <a:pt x="315" y="97"/>
                      <a:pt x="321" y="95"/>
                    </a:cubicBezTo>
                    <a:cubicBezTo>
                      <a:pt x="336" y="91"/>
                      <a:pt x="353" y="70"/>
                      <a:pt x="347" y="49"/>
                    </a:cubicBezTo>
                    <a:cubicBezTo>
                      <a:pt x="343" y="30"/>
                      <a:pt x="321" y="18"/>
                      <a:pt x="307" y="18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161">
                <a:extLst>
                  <a:ext uri="{FF2B5EF4-FFF2-40B4-BE49-F238E27FC236}">
                    <a16:creationId xmlns:a16="http://schemas.microsoft.com/office/drawing/2014/main" id="{3BB4DA44-73BF-4570-8DBB-51395E4E9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" y="424"/>
                <a:ext cx="187" cy="191"/>
              </a:xfrm>
              <a:custGeom>
                <a:avLst/>
                <a:gdLst>
                  <a:gd name="T0" fmla="*/ 63 w 187"/>
                  <a:gd name="T1" fmla="*/ 0 h 191"/>
                  <a:gd name="T2" fmla="*/ 109 w 187"/>
                  <a:gd name="T3" fmla="*/ 57 h 191"/>
                  <a:gd name="T4" fmla="*/ 176 w 187"/>
                  <a:gd name="T5" fmla="*/ 27 h 191"/>
                  <a:gd name="T6" fmla="*/ 139 w 187"/>
                  <a:gd name="T7" fmla="*/ 90 h 191"/>
                  <a:gd name="T8" fmla="*/ 187 w 187"/>
                  <a:gd name="T9" fmla="*/ 147 h 191"/>
                  <a:gd name="T10" fmla="*/ 116 w 187"/>
                  <a:gd name="T11" fmla="*/ 128 h 191"/>
                  <a:gd name="T12" fmla="*/ 76 w 187"/>
                  <a:gd name="T13" fmla="*/ 191 h 191"/>
                  <a:gd name="T14" fmla="*/ 72 w 187"/>
                  <a:gd name="T15" fmla="*/ 117 h 191"/>
                  <a:gd name="T16" fmla="*/ 0 w 187"/>
                  <a:gd name="T17" fmla="*/ 101 h 191"/>
                  <a:gd name="T18" fmla="*/ 67 w 187"/>
                  <a:gd name="T19" fmla="*/ 73 h 191"/>
                  <a:gd name="T20" fmla="*/ 63 w 187"/>
                  <a:gd name="T2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91">
                    <a:moveTo>
                      <a:pt x="63" y="0"/>
                    </a:moveTo>
                    <a:lnTo>
                      <a:pt x="109" y="57"/>
                    </a:lnTo>
                    <a:lnTo>
                      <a:pt x="176" y="27"/>
                    </a:lnTo>
                    <a:lnTo>
                      <a:pt x="139" y="90"/>
                    </a:lnTo>
                    <a:lnTo>
                      <a:pt x="187" y="147"/>
                    </a:lnTo>
                    <a:lnTo>
                      <a:pt x="116" y="128"/>
                    </a:lnTo>
                    <a:lnTo>
                      <a:pt x="76" y="191"/>
                    </a:lnTo>
                    <a:lnTo>
                      <a:pt x="72" y="117"/>
                    </a:lnTo>
                    <a:lnTo>
                      <a:pt x="0" y="101"/>
                    </a:lnTo>
                    <a:lnTo>
                      <a:pt x="67" y="73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162">
                <a:extLst>
                  <a:ext uri="{FF2B5EF4-FFF2-40B4-BE49-F238E27FC236}">
                    <a16:creationId xmlns:a16="http://schemas.microsoft.com/office/drawing/2014/main" id="{C62EEC05-2E32-46A5-B939-18CA49E09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" y="764"/>
                <a:ext cx="191" cy="185"/>
              </a:xfrm>
              <a:custGeom>
                <a:avLst/>
                <a:gdLst>
                  <a:gd name="T0" fmla="*/ 31 w 191"/>
                  <a:gd name="T1" fmla="*/ 4 h 185"/>
                  <a:gd name="T2" fmla="*/ 92 w 191"/>
                  <a:gd name="T3" fmla="*/ 46 h 185"/>
                  <a:gd name="T4" fmla="*/ 151 w 191"/>
                  <a:gd name="T5" fmla="*/ 0 h 185"/>
                  <a:gd name="T6" fmla="*/ 130 w 191"/>
                  <a:gd name="T7" fmla="*/ 71 h 185"/>
                  <a:gd name="T8" fmla="*/ 191 w 191"/>
                  <a:gd name="T9" fmla="*/ 111 h 185"/>
                  <a:gd name="T10" fmla="*/ 117 w 191"/>
                  <a:gd name="T11" fmla="*/ 113 h 185"/>
                  <a:gd name="T12" fmla="*/ 98 w 191"/>
                  <a:gd name="T13" fmla="*/ 185 h 185"/>
                  <a:gd name="T14" fmla="*/ 73 w 191"/>
                  <a:gd name="T15" fmla="*/ 115 h 185"/>
                  <a:gd name="T16" fmla="*/ 0 w 191"/>
                  <a:gd name="T17" fmla="*/ 118 h 185"/>
                  <a:gd name="T18" fmla="*/ 56 w 191"/>
                  <a:gd name="T19" fmla="*/ 73 h 185"/>
                  <a:gd name="T20" fmla="*/ 31 w 191"/>
                  <a:gd name="T21" fmla="*/ 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1" h="185">
                    <a:moveTo>
                      <a:pt x="31" y="4"/>
                    </a:moveTo>
                    <a:lnTo>
                      <a:pt x="92" y="46"/>
                    </a:lnTo>
                    <a:lnTo>
                      <a:pt x="151" y="0"/>
                    </a:lnTo>
                    <a:lnTo>
                      <a:pt x="130" y="71"/>
                    </a:lnTo>
                    <a:lnTo>
                      <a:pt x="191" y="111"/>
                    </a:lnTo>
                    <a:lnTo>
                      <a:pt x="117" y="113"/>
                    </a:lnTo>
                    <a:lnTo>
                      <a:pt x="98" y="185"/>
                    </a:lnTo>
                    <a:lnTo>
                      <a:pt x="73" y="115"/>
                    </a:lnTo>
                    <a:lnTo>
                      <a:pt x="0" y="118"/>
                    </a:lnTo>
                    <a:lnTo>
                      <a:pt x="56" y="73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163">
                <a:extLst>
                  <a:ext uri="{FF2B5EF4-FFF2-40B4-BE49-F238E27FC236}">
                    <a16:creationId xmlns:a16="http://schemas.microsoft.com/office/drawing/2014/main" id="{CB22A951-703B-4E86-BDB9-FE52071FB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1163"/>
                <a:ext cx="208" cy="212"/>
              </a:xfrm>
              <a:custGeom>
                <a:avLst/>
                <a:gdLst>
                  <a:gd name="T0" fmla="*/ 120 w 208"/>
                  <a:gd name="T1" fmla="*/ 0 h 212"/>
                  <a:gd name="T2" fmla="*/ 128 w 208"/>
                  <a:gd name="T3" fmla="*/ 82 h 212"/>
                  <a:gd name="T4" fmla="*/ 208 w 208"/>
                  <a:gd name="T5" fmla="*/ 99 h 212"/>
                  <a:gd name="T6" fmla="*/ 132 w 208"/>
                  <a:gd name="T7" fmla="*/ 132 h 212"/>
                  <a:gd name="T8" fmla="*/ 143 w 208"/>
                  <a:gd name="T9" fmla="*/ 212 h 212"/>
                  <a:gd name="T10" fmla="*/ 88 w 208"/>
                  <a:gd name="T11" fmla="*/ 151 h 212"/>
                  <a:gd name="T12" fmla="*/ 13 w 208"/>
                  <a:gd name="T13" fmla="*/ 185 h 212"/>
                  <a:gd name="T14" fmla="*/ 55 w 208"/>
                  <a:gd name="T15" fmla="*/ 115 h 212"/>
                  <a:gd name="T16" fmla="*/ 0 w 208"/>
                  <a:gd name="T17" fmla="*/ 54 h 212"/>
                  <a:gd name="T18" fmla="*/ 78 w 208"/>
                  <a:gd name="T19" fmla="*/ 71 h 212"/>
                  <a:gd name="T20" fmla="*/ 120 w 208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" h="212">
                    <a:moveTo>
                      <a:pt x="120" y="0"/>
                    </a:moveTo>
                    <a:lnTo>
                      <a:pt x="128" y="82"/>
                    </a:lnTo>
                    <a:lnTo>
                      <a:pt x="208" y="99"/>
                    </a:lnTo>
                    <a:lnTo>
                      <a:pt x="132" y="132"/>
                    </a:lnTo>
                    <a:lnTo>
                      <a:pt x="143" y="212"/>
                    </a:lnTo>
                    <a:lnTo>
                      <a:pt x="88" y="151"/>
                    </a:lnTo>
                    <a:lnTo>
                      <a:pt x="13" y="185"/>
                    </a:lnTo>
                    <a:lnTo>
                      <a:pt x="55" y="115"/>
                    </a:lnTo>
                    <a:lnTo>
                      <a:pt x="0" y="54"/>
                    </a:lnTo>
                    <a:lnTo>
                      <a:pt x="78" y="71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164">
                <a:extLst>
                  <a:ext uri="{FF2B5EF4-FFF2-40B4-BE49-F238E27FC236}">
                    <a16:creationId xmlns:a16="http://schemas.microsoft.com/office/drawing/2014/main" id="{A995F7B0-D444-4FD8-B28D-60558429E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6" y="-206"/>
                <a:ext cx="262" cy="252"/>
              </a:xfrm>
              <a:custGeom>
                <a:avLst/>
                <a:gdLst>
                  <a:gd name="T0" fmla="*/ 46 w 262"/>
                  <a:gd name="T1" fmla="*/ 4 h 252"/>
                  <a:gd name="T2" fmla="*/ 128 w 262"/>
                  <a:gd name="T3" fmla="*/ 61 h 252"/>
                  <a:gd name="T4" fmla="*/ 208 w 262"/>
                  <a:gd name="T5" fmla="*/ 0 h 252"/>
                  <a:gd name="T6" fmla="*/ 178 w 262"/>
                  <a:gd name="T7" fmla="*/ 97 h 252"/>
                  <a:gd name="T8" fmla="*/ 262 w 262"/>
                  <a:gd name="T9" fmla="*/ 153 h 252"/>
                  <a:gd name="T10" fmla="*/ 161 w 262"/>
                  <a:gd name="T11" fmla="*/ 155 h 252"/>
                  <a:gd name="T12" fmla="*/ 132 w 262"/>
                  <a:gd name="T13" fmla="*/ 252 h 252"/>
                  <a:gd name="T14" fmla="*/ 99 w 262"/>
                  <a:gd name="T15" fmla="*/ 158 h 252"/>
                  <a:gd name="T16" fmla="*/ 0 w 262"/>
                  <a:gd name="T17" fmla="*/ 160 h 252"/>
                  <a:gd name="T18" fmla="*/ 80 w 262"/>
                  <a:gd name="T19" fmla="*/ 99 h 252"/>
                  <a:gd name="T20" fmla="*/ 46 w 262"/>
                  <a:gd name="T21" fmla="*/ 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252">
                    <a:moveTo>
                      <a:pt x="46" y="4"/>
                    </a:moveTo>
                    <a:lnTo>
                      <a:pt x="128" y="61"/>
                    </a:lnTo>
                    <a:lnTo>
                      <a:pt x="208" y="0"/>
                    </a:lnTo>
                    <a:lnTo>
                      <a:pt x="178" y="97"/>
                    </a:lnTo>
                    <a:lnTo>
                      <a:pt x="262" y="153"/>
                    </a:lnTo>
                    <a:lnTo>
                      <a:pt x="161" y="155"/>
                    </a:lnTo>
                    <a:lnTo>
                      <a:pt x="132" y="252"/>
                    </a:lnTo>
                    <a:lnTo>
                      <a:pt x="99" y="158"/>
                    </a:lnTo>
                    <a:lnTo>
                      <a:pt x="0" y="160"/>
                    </a:lnTo>
                    <a:lnTo>
                      <a:pt x="80" y="99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165">
                <a:extLst>
                  <a:ext uri="{FF2B5EF4-FFF2-40B4-BE49-F238E27FC236}">
                    <a16:creationId xmlns:a16="http://schemas.microsoft.com/office/drawing/2014/main" id="{90C48936-848C-43E9-90B1-891E8122D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" y="1234"/>
                <a:ext cx="256" cy="261"/>
              </a:xfrm>
              <a:custGeom>
                <a:avLst/>
                <a:gdLst>
                  <a:gd name="T0" fmla="*/ 19 w 256"/>
                  <a:gd name="T1" fmla="*/ 32 h 261"/>
                  <a:gd name="T2" fmla="*/ 109 w 256"/>
                  <a:gd name="T3" fmla="*/ 74 h 261"/>
                  <a:gd name="T4" fmla="*/ 176 w 256"/>
                  <a:gd name="T5" fmla="*/ 0 h 261"/>
                  <a:gd name="T6" fmla="*/ 166 w 256"/>
                  <a:gd name="T7" fmla="*/ 99 h 261"/>
                  <a:gd name="T8" fmla="*/ 256 w 256"/>
                  <a:gd name="T9" fmla="*/ 141 h 261"/>
                  <a:gd name="T10" fmla="*/ 157 w 256"/>
                  <a:gd name="T11" fmla="*/ 160 h 261"/>
                  <a:gd name="T12" fmla="*/ 147 w 256"/>
                  <a:gd name="T13" fmla="*/ 261 h 261"/>
                  <a:gd name="T14" fmla="*/ 96 w 256"/>
                  <a:gd name="T15" fmla="*/ 172 h 261"/>
                  <a:gd name="T16" fmla="*/ 0 w 256"/>
                  <a:gd name="T17" fmla="*/ 191 h 261"/>
                  <a:gd name="T18" fmla="*/ 67 w 256"/>
                  <a:gd name="T19" fmla="*/ 118 h 261"/>
                  <a:gd name="T20" fmla="*/ 19 w 256"/>
                  <a:gd name="T21" fmla="*/ 3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261">
                    <a:moveTo>
                      <a:pt x="19" y="32"/>
                    </a:moveTo>
                    <a:lnTo>
                      <a:pt x="109" y="74"/>
                    </a:lnTo>
                    <a:lnTo>
                      <a:pt x="176" y="0"/>
                    </a:lnTo>
                    <a:lnTo>
                      <a:pt x="166" y="99"/>
                    </a:lnTo>
                    <a:lnTo>
                      <a:pt x="256" y="141"/>
                    </a:lnTo>
                    <a:lnTo>
                      <a:pt x="157" y="160"/>
                    </a:lnTo>
                    <a:lnTo>
                      <a:pt x="147" y="261"/>
                    </a:lnTo>
                    <a:lnTo>
                      <a:pt x="96" y="172"/>
                    </a:lnTo>
                    <a:lnTo>
                      <a:pt x="0" y="191"/>
                    </a:lnTo>
                    <a:lnTo>
                      <a:pt x="67" y="118"/>
                    </a:lnTo>
                    <a:lnTo>
                      <a:pt x="19" y="32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166">
                <a:extLst>
                  <a:ext uri="{FF2B5EF4-FFF2-40B4-BE49-F238E27FC236}">
                    <a16:creationId xmlns:a16="http://schemas.microsoft.com/office/drawing/2014/main" id="{40CBF585-8DDD-4DD7-9393-9459C8FF2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1215"/>
                <a:ext cx="260" cy="259"/>
              </a:xfrm>
              <a:custGeom>
                <a:avLst/>
                <a:gdLst>
                  <a:gd name="T0" fmla="*/ 143 w 260"/>
                  <a:gd name="T1" fmla="*/ 0 h 259"/>
                  <a:gd name="T2" fmla="*/ 162 w 260"/>
                  <a:gd name="T3" fmla="*/ 99 h 259"/>
                  <a:gd name="T4" fmla="*/ 260 w 260"/>
                  <a:gd name="T5" fmla="*/ 112 h 259"/>
                  <a:gd name="T6" fmla="*/ 172 w 260"/>
                  <a:gd name="T7" fmla="*/ 160 h 259"/>
                  <a:gd name="T8" fmla="*/ 191 w 260"/>
                  <a:gd name="T9" fmla="*/ 259 h 259"/>
                  <a:gd name="T10" fmla="*/ 118 w 260"/>
                  <a:gd name="T11" fmla="*/ 189 h 259"/>
                  <a:gd name="T12" fmla="*/ 30 w 260"/>
                  <a:gd name="T13" fmla="*/ 235 h 259"/>
                  <a:gd name="T14" fmla="*/ 74 w 260"/>
                  <a:gd name="T15" fmla="*/ 145 h 259"/>
                  <a:gd name="T16" fmla="*/ 0 w 260"/>
                  <a:gd name="T17" fmla="*/ 76 h 259"/>
                  <a:gd name="T18" fmla="*/ 101 w 260"/>
                  <a:gd name="T19" fmla="*/ 91 h 259"/>
                  <a:gd name="T20" fmla="*/ 143 w 260"/>
                  <a:gd name="T2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59">
                    <a:moveTo>
                      <a:pt x="143" y="0"/>
                    </a:moveTo>
                    <a:lnTo>
                      <a:pt x="162" y="99"/>
                    </a:lnTo>
                    <a:lnTo>
                      <a:pt x="260" y="112"/>
                    </a:lnTo>
                    <a:lnTo>
                      <a:pt x="172" y="160"/>
                    </a:lnTo>
                    <a:lnTo>
                      <a:pt x="191" y="259"/>
                    </a:lnTo>
                    <a:lnTo>
                      <a:pt x="118" y="189"/>
                    </a:lnTo>
                    <a:lnTo>
                      <a:pt x="30" y="235"/>
                    </a:lnTo>
                    <a:lnTo>
                      <a:pt x="74" y="145"/>
                    </a:lnTo>
                    <a:lnTo>
                      <a:pt x="0" y="76"/>
                    </a:lnTo>
                    <a:lnTo>
                      <a:pt x="101" y="91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167">
                <a:extLst>
                  <a:ext uri="{FF2B5EF4-FFF2-40B4-BE49-F238E27FC236}">
                    <a16:creationId xmlns:a16="http://schemas.microsoft.com/office/drawing/2014/main" id="{FB29F3B6-8124-407A-B937-170AA8AA1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-372"/>
                <a:ext cx="157" cy="160"/>
              </a:xfrm>
              <a:custGeom>
                <a:avLst/>
                <a:gdLst>
                  <a:gd name="T0" fmla="*/ 73 w 75"/>
                  <a:gd name="T1" fmla="*/ 34 h 76"/>
                  <a:gd name="T2" fmla="*/ 42 w 75"/>
                  <a:gd name="T3" fmla="*/ 74 h 76"/>
                  <a:gd name="T4" fmla="*/ 2 w 75"/>
                  <a:gd name="T5" fmla="*/ 43 h 76"/>
                  <a:gd name="T6" fmla="*/ 33 w 75"/>
                  <a:gd name="T7" fmla="*/ 3 h 76"/>
                  <a:gd name="T8" fmla="*/ 73 w 75"/>
                  <a:gd name="T9" fmla="*/ 3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6">
                    <a:moveTo>
                      <a:pt x="73" y="34"/>
                    </a:moveTo>
                    <a:cubicBezTo>
                      <a:pt x="75" y="53"/>
                      <a:pt x="62" y="71"/>
                      <a:pt x="42" y="74"/>
                    </a:cubicBezTo>
                    <a:cubicBezTo>
                      <a:pt x="22" y="76"/>
                      <a:pt x="5" y="62"/>
                      <a:pt x="2" y="43"/>
                    </a:cubicBezTo>
                    <a:cubicBezTo>
                      <a:pt x="0" y="23"/>
                      <a:pt x="13" y="5"/>
                      <a:pt x="33" y="3"/>
                    </a:cubicBezTo>
                    <a:cubicBezTo>
                      <a:pt x="52" y="0"/>
                      <a:pt x="70" y="14"/>
                      <a:pt x="73" y="34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168">
                <a:extLst>
                  <a:ext uri="{FF2B5EF4-FFF2-40B4-BE49-F238E27FC236}">
                    <a16:creationId xmlns:a16="http://schemas.microsoft.com/office/drawing/2014/main" id="{DFD5F496-4500-4830-86BC-CB81555C8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5" y="1028"/>
                <a:ext cx="174" cy="175"/>
              </a:xfrm>
              <a:custGeom>
                <a:avLst/>
                <a:gdLst>
                  <a:gd name="T0" fmla="*/ 81 w 83"/>
                  <a:gd name="T1" fmla="*/ 37 h 83"/>
                  <a:gd name="T2" fmla="*/ 47 w 83"/>
                  <a:gd name="T3" fmla="*/ 80 h 83"/>
                  <a:gd name="T4" fmla="*/ 3 w 83"/>
                  <a:gd name="T5" fmla="*/ 47 h 83"/>
                  <a:gd name="T6" fmla="*/ 37 w 83"/>
                  <a:gd name="T7" fmla="*/ 3 h 83"/>
                  <a:gd name="T8" fmla="*/ 81 w 83"/>
                  <a:gd name="T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81" y="37"/>
                    </a:moveTo>
                    <a:cubicBezTo>
                      <a:pt x="83" y="58"/>
                      <a:pt x="68" y="78"/>
                      <a:pt x="47" y="80"/>
                    </a:cubicBezTo>
                    <a:cubicBezTo>
                      <a:pt x="25" y="83"/>
                      <a:pt x="5" y="68"/>
                      <a:pt x="3" y="47"/>
                    </a:cubicBezTo>
                    <a:cubicBezTo>
                      <a:pt x="0" y="25"/>
                      <a:pt x="15" y="5"/>
                      <a:pt x="37" y="3"/>
                    </a:cubicBezTo>
                    <a:cubicBezTo>
                      <a:pt x="58" y="0"/>
                      <a:pt x="78" y="15"/>
                      <a:pt x="81" y="3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169">
                <a:extLst>
                  <a:ext uri="{FF2B5EF4-FFF2-40B4-BE49-F238E27FC236}">
                    <a16:creationId xmlns:a16="http://schemas.microsoft.com/office/drawing/2014/main" id="{42BE4280-2D1B-4306-B6BC-156659757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6" y="1266"/>
                <a:ext cx="159" cy="159"/>
              </a:xfrm>
              <a:custGeom>
                <a:avLst/>
                <a:gdLst>
                  <a:gd name="T0" fmla="*/ 74 w 76"/>
                  <a:gd name="T1" fmla="*/ 33 h 76"/>
                  <a:gd name="T2" fmla="*/ 43 w 76"/>
                  <a:gd name="T3" fmla="*/ 73 h 76"/>
                  <a:gd name="T4" fmla="*/ 3 w 76"/>
                  <a:gd name="T5" fmla="*/ 42 h 76"/>
                  <a:gd name="T6" fmla="*/ 34 w 76"/>
                  <a:gd name="T7" fmla="*/ 2 h 76"/>
                  <a:gd name="T8" fmla="*/ 74 w 76"/>
                  <a:gd name="T9" fmla="*/ 3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74" y="33"/>
                    </a:moveTo>
                    <a:cubicBezTo>
                      <a:pt x="76" y="53"/>
                      <a:pt x="62" y="71"/>
                      <a:pt x="43" y="73"/>
                    </a:cubicBezTo>
                    <a:cubicBezTo>
                      <a:pt x="23" y="76"/>
                      <a:pt x="5" y="62"/>
                      <a:pt x="3" y="42"/>
                    </a:cubicBezTo>
                    <a:cubicBezTo>
                      <a:pt x="0" y="23"/>
                      <a:pt x="14" y="5"/>
                      <a:pt x="34" y="2"/>
                    </a:cubicBezTo>
                    <a:cubicBezTo>
                      <a:pt x="53" y="0"/>
                      <a:pt x="71" y="14"/>
                      <a:pt x="74" y="33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170">
                <a:extLst>
                  <a:ext uri="{FF2B5EF4-FFF2-40B4-BE49-F238E27FC236}">
                    <a16:creationId xmlns:a16="http://schemas.microsoft.com/office/drawing/2014/main" id="{B361D3DD-A0F4-4355-9D6F-4838AB19E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-414"/>
                <a:ext cx="174" cy="177"/>
              </a:xfrm>
              <a:custGeom>
                <a:avLst/>
                <a:gdLst>
                  <a:gd name="T0" fmla="*/ 81 w 83"/>
                  <a:gd name="T1" fmla="*/ 37 h 84"/>
                  <a:gd name="T2" fmla="*/ 47 w 83"/>
                  <a:gd name="T3" fmla="*/ 81 h 84"/>
                  <a:gd name="T4" fmla="*/ 3 w 83"/>
                  <a:gd name="T5" fmla="*/ 47 h 84"/>
                  <a:gd name="T6" fmla="*/ 37 w 83"/>
                  <a:gd name="T7" fmla="*/ 3 h 84"/>
                  <a:gd name="T8" fmla="*/ 81 w 83"/>
                  <a:gd name="T9" fmla="*/ 3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81" y="37"/>
                    </a:moveTo>
                    <a:cubicBezTo>
                      <a:pt x="83" y="59"/>
                      <a:pt x="68" y="78"/>
                      <a:pt x="47" y="81"/>
                    </a:cubicBezTo>
                    <a:cubicBezTo>
                      <a:pt x="25" y="84"/>
                      <a:pt x="6" y="69"/>
                      <a:pt x="3" y="47"/>
                    </a:cubicBezTo>
                    <a:cubicBezTo>
                      <a:pt x="0" y="26"/>
                      <a:pt x="15" y="6"/>
                      <a:pt x="37" y="3"/>
                    </a:cubicBezTo>
                    <a:cubicBezTo>
                      <a:pt x="58" y="0"/>
                      <a:pt x="78" y="16"/>
                      <a:pt x="81" y="3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171">
                <a:extLst>
                  <a:ext uri="{FF2B5EF4-FFF2-40B4-BE49-F238E27FC236}">
                    <a16:creationId xmlns:a16="http://schemas.microsoft.com/office/drawing/2014/main" id="{5188C1C8-7815-4DE7-87CA-E548C175F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-298"/>
                <a:ext cx="176" cy="176"/>
              </a:xfrm>
              <a:custGeom>
                <a:avLst/>
                <a:gdLst>
                  <a:gd name="T0" fmla="*/ 81 w 84"/>
                  <a:gd name="T1" fmla="*/ 37 h 84"/>
                  <a:gd name="T2" fmla="*/ 47 w 84"/>
                  <a:gd name="T3" fmla="*/ 81 h 84"/>
                  <a:gd name="T4" fmla="*/ 3 w 84"/>
                  <a:gd name="T5" fmla="*/ 47 h 84"/>
                  <a:gd name="T6" fmla="*/ 37 w 84"/>
                  <a:gd name="T7" fmla="*/ 3 h 84"/>
                  <a:gd name="T8" fmla="*/ 81 w 84"/>
                  <a:gd name="T9" fmla="*/ 3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4">
                    <a:moveTo>
                      <a:pt x="81" y="37"/>
                    </a:moveTo>
                    <a:cubicBezTo>
                      <a:pt x="84" y="59"/>
                      <a:pt x="68" y="78"/>
                      <a:pt x="47" y="81"/>
                    </a:cubicBezTo>
                    <a:cubicBezTo>
                      <a:pt x="25" y="84"/>
                      <a:pt x="6" y="69"/>
                      <a:pt x="3" y="47"/>
                    </a:cubicBezTo>
                    <a:cubicBezTo>
                      <a:pt x="0" y="26"/>
                      <a:pt x="16" y="6"/>
                      <a:pt x="37" y="3"/>
                    </a:cubicBezTo>
                    <a:cubicBezTo>
                      <a:pt x="58" y="0"/>
                      <a:pt x="78" y="16"/>
                      <a:pt x="81" y="37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172">
                <a:extLst>
                  <a:ext uri="{FF2B5EF4-FFF2-40B4-BE49-F238E27FC236}">
                    <a16:creationId xmlns:a16="http://schemas.microsoft.com/office/drawing/2014/main" id="{1BB827B6-743A-4CC4-90CA-92D8BEB1D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" y="686"/>
                <a:ext cx="142" cy="145"/>
              </a:xfrm>
              <a:custGeom>
                <a:avLst/>
                <a:gdLst>
                  <a:gd name="T0" fmla="*/ 66 w 68"/>
                  <a:gd name="T1" fmla="*/ 30 h 69"/>
                  <a:gd name="T2" fmla="*/ 38 w 68"/>
                  <a:gd name="T3" fmla="*/ 66 h 69"/>
                  <a:gd name="T4" fmla="*/ 2 w 68"/>
                  <a:gd name="T5" fmla="*/ 38 h 69"/>
                  <a:gd name="T6" fmla="*/ 30 w 68"/>
                  <a:gd name="T7" fmla="*/ 3 h 69"/>
                  <a:gd name="T8" fmla="*/ 66 w 68"/>
                  <a:gd name="T9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9">
                    <a:moveTo>
                      <a:pt x="66" y="30"/>
                    </a:moveTo>
                    <a:cubicBezTo>
                      <a:pt x="68" y="48"/>
                      <a:pt x="55" y="64"/>
                      <a:pt x="38" y="66"/>
                    </a:cubicBezTo>
                    <a:cubicBezTo>
                      <a:pt x="20" y="69"/>
                      <a:pt x="4" y="56"/>
                      <a:pt x="2" y="38"/>
                    </a:cubicBezTo>
                    <a:cubicBezTo>
                      <a:pt x="0" y="21"/>
                      <a:pt x="12" y="5"/>
                      <a:pt x="30" y="3"/>
                    </a:cubicBezTo>
                    <a:cubicBezTo>
                      <a:pt x="47" y="0"/>
                      <a:pt x="63" y="13"/>
                      <a:pt x="66" y="3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173">
                <a:extLst>
                  <a:ext uri="{FF2B5EF4-FFF2-40B4-BE49-F238E27FC236}">
                    <a16:creationId xmlns:a16="http://schemas.microsoft.com/office/drawing/2014/main" id="{4EC464DB-893F-4770-AE0A-F9DE4AD9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1016"/>
                <a:ext cx="143" cy="143"/>
              </a:xfrm>
              <a:custGeom>
                <a:avLst/>
                <a:gdLst>
                  <a:gd name="T0" fmla="*/ 66 w 68"/>
                  <a:gd name="T1" fmla="*/ 30 h 68"/>
                  <a:gd name="T2" fmla="*/ 38 w 68"/>
                  <a:gd name="T3" fmla="*/ 66 h 68"/>
                  <a:gd name="T4" fmla="*/ 2 w 68"/>
                  <a:gd name="T5" fmla="*/ 38 h 68"/>
                  <a:gd name="T6" fmla="*/ 30 w 68"/>
                  <a:gd name="T7" fmla="*/ 3 h 68"/>
                  <a:gd name="T8" fmla="*/ 66 w 68"/>
                  <a:gd name="T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66" y="30"/>
                    </a:moveTo>
                    <a:cubicBezTo>
                      <a:pt x="68" y="48"/>
                      <a:pt x="55" y="64"/>
                      <a:pt x="38" y="66"/>
                    </a:cubicBezTo>
                    <a:cubicBezTo>
                      <a:pt x="20" y="68"/>
                      <a:pt x="4" y="56"/>
                      <a:pt x="2" y="38"/>
                    </a:cubicBezTo>
                    <a:cubicBezTo>
                      <a:pt x="0" y="21"/>
                      <a:pt x="12" y="5"/>
                      <a:pt x="30" y="3"/>
                    </a:cubicBezTo>
                    <a:cubicBezTo>
                      <a:pt x="47" y="0"/>
                      <a:pt x="63" y="13"/>
                      <a:pt x="66" y="3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88ABD-F5B1-4DF4-BCF4-649197C0D792}"/>
              </a:ext>
            </a:extLst>
          </p:cNvPr>
          <p:cNvSpPr/>
          <p:nvPr/>
        </p:nvSpPr>
        <p:spPr>
          <a:xfrm>
            <a:off x="3028173" y="1124780"/>
            <a:ext cx="2807447" cy="17411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51E8B9-B450-4B42-90E2-18CF067ADD1E}"/>
              </a:ext>
            </a:extLst>
          </p:cNvPr>
          <p:cNvGrpSpPr/>
          <p:nvPr/>
        </p:nvGrpSpPr>
        <p:grpSpPr>
          <a:xfrm>
            <a:off x="6096000" y="3739745"/>
            <a:ext cx="2958294" cy="2491063"/>
            <a:chOff x="7609538" y="1124780"/>
            <a:chExt cx="2958294" cy="249106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62D8B87-E72D-43A5-A966-E024F4D5B2C4}"/>
                </a:ext>
              </a:extLst>
            </p:cNvPr>
            <p:cNvGrpSpPr/>
            <p:nvPr/>
          </p:nvGrpSpPr>
          <p:grpSpPr>
            <a:xfrm>
              <a:off x="7609538" y="1124780"/>
              <a:ext cx="2958294" cy="2491063"/>
              <a:chOff x="7609538" y="1278405"/>
              <a:chExt cx="2958294" cy="2491063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91EBAB4-9063-449A-BDF7-757721923D1D}"/>
                  </a:ext>
                </a:extLst>
              </p:cNvPr>
              <p:cNvSpPr txBox="1"/>
              <p:nvPr/>
            </p:nvSpPr>
            <p:spPr>
              <a:xfrm>
                <a:off x="7609538" y="3123137"/>
                <a:ext cx="2958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tx2"/>
                    </a:solidFill>
                  </a:rPr>
                  <a:t>Use the Power of You, and “brand without branding”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1D79591C-A068-44E1-A42F-1F46B38A57B7}"/>
                  </a:ext>
                </a:extLst>
              </p:cNvPr>
              <p:cNvSpPr/>
              <p:nvPr/>
            </p:nvSpPr>
            <p:spPr>
              <a:xfrm>
                <a:off x="7698093" y="1278405"/>
                <a:ext cx="2781184" cy="181722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74">
              <a:extLst>
                <a:ext uri="{FF2B5EF4-FFF2-40B4-BE49-F238E27FC236}">
                  <a16:creationId xmlns:a16="http://schemas.microsoft.com/office/drawing/2014/main" id="{2C5FE27D-E6A3-48C3-8720-98B2033E82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92522" y="1567243"/>
              <a:ext cx="792325" cy="895273"/>
              <a:chOff x="1934" y="10"/>
              <a:chExt cx="3802" cy="4296"/>
            </a:xfrm>
            <a:solidFill>
              <a:schemeClr val="bg1"/>
            </a:solidFill>
          </p:grpSpPr>
          <p:sp>
            <p:nvSpPr>
              <p:cNvPr id="111" name="Freeform 75">
                <a:extLst>
                  <a:ext uri="{FF2B5EF4-FFF2-40B4-BE49-F238E27FC236}">
                    <a16:creationId xmlns:a16="http://schemas.microsoft.com/office/drawing/2014/main" id="{9394BCD7-A56A-437F-AF82-E850637DDF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4" y="10"/>
                <a:ext cx="3578" cy="4296"/>
              </a:xfrm>
              <a:custGeom>
                <a:avLst/>
                <a:gdLst>
                  <a:gd name="T0" fmla="*/ 1206 w 1709"/>
                  <a:gd name="T1" fmla="*/ 13 h 2050"/>
                  <a:gd name="T2" fmla="*/ 1030 w 1709"/>
                  <a:gd name="T3" fmla="*/ 3 h 2050"/>
                  <a:gd name="T4" fmla="*/ 700 w 1709"/>
                  <a:gd name="T5" fmla="*/ 51 h 2050"/>
                  <a:gd name="T6" fmla="*/ 357 w 1709"/>
                  <a:gd name="T7" fmla="*/ 216 h 2050"/>
                  <a:gd name="T8" fmla="*/ 221 w 1709"/>
                  <a:gd name="T9" fmla="*/ 439 h 2050"/>
                  <a:gd name="T10" fmla="*/ 190 w 1709"/>
                  <a:gd name="T11" fmla="*/ 548 h 2050"/>
                  <a:gd name="T12" fmla="*/ 187 w 1709"/>
                  <a:gd name="T13" fmla="*/ 563 h 2050"/>
                  <a:gd name="T14" fmla="*/ 158 w 1709"/>
                  <a:gd name="T15" fmla="*/ 640 h 2050"/>
                  <a:gd name="T16" fmla="*/ 138 w 1709"/>
                  <a:gd name="T17" fmla="*/ 688 h 2050"/>
                  <a:gd name="T18" fmla="*/ 129 w 1709"/>
                  <a:gd name="T19" fmla="*/ 745 h 2050"/>
                  <a:gd name="T20" fmla="*/ 178 w 1709"/>
                  <a:gd name="T21" fmla="*/ 821 h 2050"/>
                  <a:gd name="T22" fmla="*/ 206 w 1709"/>
                  <a:gd name="T23" fmla="*/ 856 h 2050"/>
                  <a:gd name="T24" fmla="*/ 200 w 1709"/>
                  <a:gd name="T25" fmla="*/ 871 h 2050"/>
                  <a:gd name="T26" fmla="*/ 51 w 1709"/>
                  <a:gd name="T27" fmla="*/ 1114 h 2050"/>
                  <a:gd name="T28" fmla="*/ 6 w 1709"/>
                  <a:gd name="T29" fmla="*/ 1214 h 2050"/>
                  <a:gd name="T30" fmla="*/ 55 w 1709"/>
                  <a:gd name="T31" fmla="*/ 1278 h 2050"/>
                  <a:gd name="T32" fmla="*/ 55 w 1709"/>
                  <a:gd name="T33" fmla="*/ 1278 h 2050"/>
                  <a:gd name="T34" fmla="*/ 91 w 1709"/>
                  <a:gd name="T35" fmla="*/ 1299 h 2050"/>
                  <a:gd name="T36" fmla="*/ 132 w 1709"/>
                  <a:gd name="T37" fmla="*/ 1328 h 2050"/>
                  <a:gd name="T38" fmla="*/ 128 w 1709"/>
                  <a:gd name="T39" fmla="*/ 1362 h 2050"/>
                  <a:gd name="T40" fmla="*/ 113 w 1709"/>
                  <a:gd name="T41" fmla="*/ 1391 h 2050"/>
                  <a:gd name="T42" fmla="*/ 111 w 1709"/>
                  <a:gd name="T43" fmla="*/ 1476 h 2050"/>
                  <a:gd name="T44" fmla="*/ 143 w 1709"/>
                  <a:gd name="T45" fmla="*/ 1501 h 2050"/>
                  <a:gd name="T46" fmla="*/ 132 w 1709"/>
                  <a:gd name="T47" fmla="*/ 1550 h 2050"/>
                  <a:gd name="T48" fmla="*/ 152 w 1709"/>
                  <a:gd name="T49" fmla="*/ 1584 h 2050"/>
                  <a:gd name="T50" fmla="*/ 176 w 1709"/>
                  <a:gd name="T51" fmla="*/ 1599 h 2050"/>
                  <a:gd name="T52" fmla="*/ 206 w 1709"/>
                  <a:gd name="T53" fmla="*/ 1626 h 2050"/>
                  <a:gd name="T54" fmla="*/ 203 w 1709"/>
                  <a:gd name="T55" fmla="*/ 1667 h 2050"/>
                  <a:gd name="T56" fmla="*/ 198 w 1709"/>
                  <a:gd name="T57" fmla="*/ 1694 h 2050"/>
                  <a:gd name="T58" fmla="*/ 209 w 1709"/>
                  <a:gd name="T59" fmla="*/ 1786 h 2050"/>
                  <a:gd name="T60" fmla="*/ 330 w 1709"/>
                  <a:gd name="T61" fmla="*/ 1879 h 2050"/>
                  <a:gd name="T62" fmla="*/ 358 w 1709"/>
                  <a:gd name="T63" fmla="*/ 1876 h 2050"/>
                  <a:gd name="T64" fmla="*/ 646 w 1709"/>
                  <a:gd name="T65" fmla="*/ 1790 h 2050"/>
                  <a:gd name="T66" fmla="*/ 784 w 1709"/>
                  <a:gd name="T67" fmla="*/ 2024 h 2050"/>
                  <a:gd name="T68" fmla="*/ 817 w 1709"/>
                  <a:gd name="T69" fmla="*/ 2050 h 2050"/>
                  <a:gd name="T70" fmla="*/ 1674 w 1709"/>
                  <a:gd name="T71" fmla="*/ 2048 h 2050"/>
                  <a:gd name="T72" fmla="*/ 1701 w 1709"/>
                  <a:gd name="T73" fmla="*/ 2034 h 2050"/>
                  <a:gd name="T74" fmla="*/ 1706 w 1709"/>
                  <a:gd name="T75" fmla="*/ 2003 h 2050"/>
                  <a:gd name="T76" fmla="*/ 1671 w 1709"/>
                  <a:gd name="T77" fmla="*/ 1938 h 2050"/>
                  <a:gd name="T78" fmla="*/ 1649 w 1709"/>
                  <a:gd name="T79" fmla="*/ 1901 h 2050"/>
                  <a:gd name="T80" fmla="*/ 1611 w 1709"/>
                  <a:gd name="T81" fmla="*/ 1804 h 2050"/>
                  <a:gd name="T82" fmla="*/ 1571 w 1709"/>
                  <a:gd name="T83" fmla="*/ 1605 h 2050"/>
                  <a:gd name="T84" fmla="*/ 55 w 1709"/>
                  <a:gd name="T85" fmla="*/ 1278 h 2050"/>
                  <a:gd name="T86" fmla="*/ 55 w 1709"/>
                  <a:gd name="T87" fmla="*/ 1278 h 2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09" h="2050">
                    <a:moveTo>
                      <a:pt x="1206" y="13"/>
                    </a:moveTo>
                    <a:cubicBezTo>
                      <a:pt x="1148" y="3"/>
                      <a:pt x="1089" y="0"/>
                      <a:pt x="1030" y="3"/>
                    </a:cubicBezTo>
                    <a:cubicBezTo>
                      <a:pt x="919" y="11"/>
                      <a:pt x="808" y="27"/>
                      <a:pt x="700" y="51"/>
                    </a:cubicBezTo>
                    <a:cubicBezTo>
                      <a:pt x="546" y="81"/>
                      <a:pt x="434" y="135"/>
                      <a:pt x="357" y="216"/>
                    </a:cubicBezTo>
                    <a:cubicBezTo>
                      <a:pt x="297" y="280"/>
                      <a:pt x="251" y="356"/>
                      <a:pt x="221" y="439"/>
                    </a:cubicBezTo>
                    <a:cubicBezTo>
                      <a:pt x="208" y="475"/>
                      <a:pt x="198" y="511"/>
                      <a:pt x="190" y="548"/>
                    </a:cubicBezTo>
                    <a:cubicBezTo>
                      <a:pt x="187" y="563"/>
                      <a:pt x="187" y="563"/>
                      <a:pt x="187" y="563"/>
                    </a:cubicBezTo>
                    <a:cubicBezTo>
                      <a:pt x="180" y="589"/>
                      <a:pt x="170" y="615"/>
                      <a:pt x="158" y="640"/>
                    </a:cubicBezTo>
                    <a:cubicBezTo>
                      <a:pt x="151" y="656"/>
                      <a:pt x="144" y="671"/>
                      <a:pt x="138" y="688"/>
                    </a:cubicBezTo>
                    <a:cubicBezTo>
                      <a:pt x="130" y="706"/>
                      <a:pt x="127" y="725"/>
                      <a:pt x="129" y="745"/>
                    </a:cubicBezTo>
                    <a:cubicBezTo>
                      <a:pt x="136" y="775"/>
                      <a:pt x="153" y="802"/>
                      <a:pt x="178" y="821"/>
                    </a:cubicBezTo>
                    <a:cubicBezTo>
                      <a:pt x="195" y="836"/>
                      <a:pt x="206" y="847"/>
                      <a:pt x="206" y="856"/>
                    </a:cubicBezTo>
                    <a:cubicBezTo>
                      <a:pt x="205" y="862"/>
                      <a:pt x="203" y="867"/>
                      <a:pt x="200" y="871"/>
                    </a:cubicBezTo>
                    <a:cubicBezTo>
                      <a:pt x="159" y="957"/>
                      <a:pt x="109" y="1039"/>
                      <a:pt x="51" y="1114"/>
                    </a:cubicBezTo>
                    <a:cubicBezTo>
                      <a:pt x="26" y="1144"/>
                      <a:pt x="0" y="1179"/>
                      <a:pt x="6" y="1214"/>
                    </a:cubicBezTo>
                    <a:cubicBezTo>
                      <a:pt x="13" y="1241"/>
                      <a:pt x="31" y="1265"/>
                      <a:pt x="55" y="1278"/>
                    </a:cubicBezTo>
                    <a:cubicBezTo>
                      <a:pt x="55" y="1278"/>
                      <a:pt x="55" y="1278"/>
                      <a:pt x="55" y="1278"/>
                    </a:cubicBezTo>
                    <a:cubicBezTo>
                      <a:pt x="67" y="1286"/>
                      <a:pt x="79" y="1293"/>
                      <a:pt x="91" y="1299"/>
                    </a:cubicBezTo>
                    <a:cubicBezTo>
                      <a:pt x="106" y="1306"/>
                      <a:pt x="130" y="1319"/>
                      <a:pt x="132" y="1328"/>
                    </a:cubicBezTo>
                    <a:cubicBezTo>
                      <a:pt x="134" y="1339"/>
                      <a:pt x="133" y="1352"/>
                      <a:pt x="128" y="1362"/>
                    </a:cubicBezTo>
                    <a:cubicBezTo>
                      <a:pt x="123" y="1373"/>
                      <a:pt x="118" y="1383"/>
                      <a:pt x="113" y="1391"/>
                    </a:cubicBezTo>
                    <a:cubicBezTo>
                      <a:pt x="101" y="1413"/>
                      <a:pt x="80" y="1450"/>
                      <a:pt x="111" y="1476"/>
                    </a:cubicBezTo>
                    <a:cubicBezTo>
                      <a:pt x="119" y="1482"/>
                      <a:pt x="131" y="1492"/>
                      <a:pt x="143" y="1501"/>
                    </a:cubicBezTo>
                    <a:cubicBezTo>
                      <a:pt x="134" y="1516"/>
                      <a:pt x="130" y="1533"/>
                      <a:pt x="132" y="1550"/>
                    </a:cubicBezTo>
                    <a:cubicBezTo>
                      <a:pt x="134" y="1564"/>
                      <a:pt x="141" y="1576"/>
                      <a:pt x="152" y="1584"/>
                    </a:cubicBezTo>
                    <a:cubicBezTo>
                      <a:pt x="160" y="1589"/>
                      <a:pt x="168" y="1594"/>
                      <a:pt x="176" y="1599"/>
                    </a:cubicBezTo>
                    <a:cubicBezTo>
                      <a:pt x="196" y="1610"/>
                      <a:pt x="204" y="1615"/>
                      <a:pt x="206" y="1626"/>
                    </a:cubicBezTo>
                    <a:cubicBezTo>
                      <a:pt x="208" y="1640"/>
                      <a:pt x="207" y="1654"/>
                      <a:pt x="203" y="1667"/>
                    </a:cubicBezTo>
                    <a:cubicBezTo>
                      <a:pt x="201" y="1676"/>
                      <a:pt x="199" y="1685"/>
                      <a:pt x="198" y="1694"/>
                    </a:cubicBezTo>
                    <a:cubicBezTo>
                      <a:pt x="194" y="1725"/>
                      <a:pt x="198" y="1757"/>
                      <a:pt x="209" y="1786"/>
                    </a:cubicBezTo>
                    <a:cubicBezTo>
                      <a:pt x="224" y="1841"/>
                      <a:pt x="273" y="1878"/>
                      <a:pt x="330" y="1879"/>
                    </a:cubicBezTo>
                    <a:cubicBezTo>
                      <a:pt x="339" y="1879"/>
                      <a:pt x="349" y="1878"/>
                      <a:pt x="358" y="1876"/>
                    </a:cubicBezTo>
                    <a:cubicBezTo>
                      <a:pt x="455" y="1853"/>
                      <a:pt x="551" y="1825"/>
                      <a:pt x="646" y="1790"/>
                    </a:cubicBezTo>
                    <a:cubicBezTo>
                      <a:pt x="722" y="1835"/>
                      <a:pt x="771" y="1973"/>
                      <a:pt x="784" y="2024"/>
                    </a:cubicBezTo>
                    <a:cubicBezTo>
                      <a:pt x="787" y="2039"/>
                      <a:pt x="801" y="2050"/>
                      <a:pt x="817" y="2050"/>
                    </a:cubicBezTo>
                    <a:cubicBezTo>
                      <a:pt x="1674" y="2048"/>
                      <a:pt x="1674" y="2048"/>
                      <a:pt x="1674" y="2048"/>
                    </a:cubicBezTo>
                    <a:cubicBezTo>
                      <a:pt x="1684" y="2048"/>
                      <a:pt x="1695" y="2042"/>
                      <a:pt x="1701" y="2034"/>
                    </a:cubicBezTo>
                    <a:cubicBezTo>
                      <a:pt x="1707" y="2025"/>
                      <a:pt x="1709" y="2014"/>
                      <a:pt x="1706" y="2003"/>
                    </a:cubicBezTo>
                    <a:cubicBezTo>
                      <a:pt x="1698" y="1980"/>
                      <a:pt x="1686" y="1958"/>
                      <a:pt x="1671" y="1938"/>
                    </a:cubicBezTo>
                    <a:cubicBezTo>
                      <a:pt x="1663" y="1927"/>
                      <a:pt x="1656" y="1914"/>
                      <a:pt x="1649" y="1901"/>
                    </a:cubicBezTo>
                    <a:cubicBezTo>
                      <a:pt x="1634" y="1870"/>
                      <a:pt x="1621" y="1838"/>
                      <a:pt x="1611" y="1804"/>
                    </a:cubicBezTo>
                    <a:cubicBezTo>
                      <a:pt x="1592" y="1739"/>
                      <a:pt x="1578" y="1672"/>
                      <a:pt x="1571" y="1605"/>
                    </a:cubicBezTo>
                    <a:moveTo>
                      <a:pt x="55" y="1278"/>
                    </a:moveTo>
                    <a:cubicBezTo>
                      <a:pt x="55" y="1278"/>
                      <a:pt x="55" y="1278"/>
                      <a:pt x="55" y="1278"/>
                    </a:cubicBezTo>
                  </a:path>
                </a:pathLst>
              </a:cu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76">
                <a:extLst>
                  <a:ext uri="{FF2B5EF4-FFF2-40B4-BE49-F238E27FC236}">
                    <a16:creationId xmlns:a16="http://schemas.microsoft.com/office/drawing/2014/main" id="{EE4A5306-AC2E-4CCC-B70F-1E89A28662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4" y="440"/>
                <a:ext cx="678" cy="846"/>
              </a:xfrm>
              <a:custGeom>
                <a:avLst/>
                <a:gdLst>
                  <a:gd name="T0" fmla="*/ 324 w 324"/>
                  <a:gd name="T1" fmla="*/ 0 h 404"/>
                  <a:gd name="T2" fmla="*/ 137 w 324"/>
                  <a:gd name="T3" fmla="*/ 105 h 404"/>
                  <a:gd name="T4" fmla="*/ 29 w 324"/>
                  <a:gd name="T5" fmla="*/ 282 h 404"/>
                  <a:gd name="T6" fmla="*/ 3 w 324"/>
                  <a:gd name="T7" fmla="*/ 374 h 404"/>
                  <a:gd name="T8" fmla="*/ 0 w 324"/>
                  <a:gd name="T9" fmla="*/ 389 h 404"/>
                  <a:gd name="T10" fmla="*/ 66 w 324"/>
                  <a:gd name="T11" fmla="*/ 404 h 404"/>
                  <a:gd name="T12" fmla="*/ 66 w 324"/>
                  <a:gd name="T1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04">
                    <a:moveTo>
                      <a:pt x="324" y="0"/>
                    </a:moveTo>
                    <a:cubicBezTo>
                      <a:pt x="253" y="18"/>
                      <a:pt x="189" y="54"/>
                      <a:pt x="137" y="105"/>
                    </a:cubicBezTo>
                    <a:cubicBezTo>
                      <a:pt x="89" y="156"/>
                      <a:pt x="52" y="216"/>
                      <a:pt x="29" y="282"/>
                    </a:cubicBezTo>
                    <a:cubicBezTo>
                      <a:pt x="18" y="312"/>
                      <a:pt x="10" y="343"/>
                      <a:pt x="3" y="374"/>
                    </a:cubicBezTo>
                    <a:cubicBezTo>
                      <a:pt x="0" y="389"/>
                      <a:pt x="0" y="389"/>
                      <a:pt x="0" y="389"/>
                    </a:cubicBezTo>
                    <a:moveTo>
                      <a:pt x="66" y="404"/>
                    </a:moveTo>
                    <a:cubicBezTo>
                      <a:pt x="66" y="404"/>
                      <a:pt x="66" y="404"/>
                      <a:pt x="66" y="404"/>
                    </a:cubicBezTo>
                  </a:path>
                </a:pathLst>
              </a:cu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Line 77">
                <a:extLst>
                  <a:ext uri="{FF2B5EF4-FFF2-40B4-BE49-F238E27FC236}">
                    <a16:creationId xmlns:a16="http://schemas.microsoft.com/office/drawing/2014/main" id="{0A0202F5-FF0D-4FCD-9A84-1FC365C36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" y="1517"/>
                <a:ext cx="0" cy="0"/>
              </a:xfrm>
              <a:prstGeom prst="line">
                <a:avLst/>
              </a:prstGeom>
              <a:grpFill/>
              <a:ln w="19050" cap="flat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Line 78">
                <a:extLst>
                  <a:ext uri="{FF2B5EF4-FFF2-40B4-BE49-F238E27FC236}">
                    <a16:creationId xmlns:a16="http://schemas.microsoft.com/office/drawing/2014/main" id="{D84F1AD8-FA82-48BC-87C0-6A1654ADC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2852"/>
                <a:ext cx="498" cy="0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Line 79">
                <a:extLst>
                  <a:ext uri="{FF2B5EF4-FFF2-40B4-BE49-F238E27FC236}">
                    <a16:creationId xmlns:a16="http://schemas.microsoft.com/office/drawing/2014/main" id="{35787F0C-E821-4049-B4C1-6D0D9AA8B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3101"/>
                <a:ext cx="498" cy="0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80">
                <a:extLst>
                  <a:ext uri="{FF2B5EF4-FFF2-40B4-BE49-F238E27FC236}">
                    <a16:creationId xmlns:a16="http://schemas.microsoft.com/office/drawing/2014/main" id="{AB662EA1-4667-4EF9-A409-BCDB20B19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32"/>
                <a:ext cx="1751" cy="2372"/>
              </a:xfrm>
              <a:custGeom>
                <a:avLst/>
                <a:gdLst>
                  <a:gd name="T0" fmla="*/ 836 w 836"/>
                  <a:gd name="T1" fmla="*/ 419 h 1132"/>
                  <a:gd name="T2" fmla="*/ 413 w 836"/>
                  <a:gd name="T3" fmla="*/ 4 h 1132"/>
                  <a:gd name="T4" fmla="*/ 5 w 836"/>
                  <a:gd name="T5" fmla="*/ 404 h 1132"/>
                  <a:gd name="T6" fmla="*/ 173 w 836"/>
                  <a:gd name="T7" fmla="*/ 753 h 1132"/>
                  <a:gd name="T8" fmla="*/ 242 w 836"/>
                  <a:gd name="T9" fmla="*/ 893 h 1132"/>
                  <a:gd name="T10" fmla="*/ 242 w 836"/>
                  <a:gd name="T11" fmla="*/ 1057 h 1132"/>
                  <a:gd name="T12" fmla="*/ 301 w 836"/>
                  <a:gd name="T13" fmla="*/ 1132 h 1132"/>
                  <a:gd name="T14" fmla="*/ 539 w 836"/>
                  <a:gd name="T15" fmla="*/ 1132 h 1132"/>
                  <a:gd name="T16" fmla="*/ 598 w 836"/>
                  <a:gd name="T17" fmla="*/ 1072 h 1132"/>
                  <a:gd name="T18" fmla="*/ 598 w 836"/>
                  <a:gd name="T19" fmla="*/ 893 h 1132"/>
                  <a:gd name="T20" fmla="*/ 665 w 836"/>
                  <a:gd name="T21" fmla="*/ 754 h 1132"/>
                  <a:gd name="T22" fmla="*/ 836 w 836"/>
                  <a:gd name="T23" fmla="*/ 419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6" h="1132">
                    <a:moveTo>
                      <a:pt x="836" y="419"/>
                    </a:moveTo>
                    <a:cubicBezTo>
                      <a:pt x="836" y="187"/>
                      <a:pt x="646" y="0"/>
                      <a:pt x="413" y="4"/>
                    </a:cubicBezTo>
                    <a:cubicBezTo>
                      <a:pt x="196" y="7"/>
                      <a:pt x="13" y="187"/>
                      <a:pt x="5" y="404"/>
                    </a:cubicBezTo>
                    <a:cubicBezTo>
                      <a:pt x="0" y="547"/>
                      <a:pt x="67" y="675"/>
                      <a:pt x="173" y="753"/>
                    </a:cubicBezTo>
                    <a:cubicBezTo>
                      <a:pt x="218" y="786"/>
                      <a:pt x="242" y="838"/>
                      <a:pt x="242" y="893"/>
                    </a:cubicBezTo>
                    <a:cubicBezTo>
                      <a:pt x="242" y="1057"/>
                      <a:pt x="242" y="1057"/>
                      <a:pt x="242" y="1057"/>
                    </a:cubicBezTo>
                    <a:cubicBezTo>
                      <a:pt x="242" y="1105"/>
                      <a:pt x="269" y="1132"/>
                      <a:pt x="301" y="1132"/>
                    </a:cubicBezTo>
                    <a:cubicBezTo>
                      <a:pt x="539" y="1132"/>
                      <a:pt x="539" y="1132"/>
                      <a:pt x="539" y="1132"/>
                    </a:cubicBezTo>
                    <a:cubicBezTo>
                      <a:pt x="572" y="1132"/>
                      <a:pt x="598" y="1105"/>
                      <a:pt x="598" y="1072"/>
                    </a:cubicBezTo>
                    <a:cubicBezTo>
                      <a:pt x="598" y="893"/>
                      <a:pt x="598" y="893"/>
                      <a:pt x="598" y="893"/>
                    </a:cubicBezTo>
                    <a:cubicBezTo>
                      <a:pt x="598" y="839"/>
                      <a:pt x="621" y="786"/>
                      <a:pt x="665" y="754"/>
                    </a:cubicBezTo>
                    <a:cubicBezTo>
                      <a:pt x="768" y="679"/>
                      <a:pt x="836" y="557"/>
                      <a:pt x="836" y="419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Line 81">
                <a:extLst>
                  <a:ext uri="{FF2B5EF4-FFF2-40B4-BE49-F238E27FC236}">
                    <a16:creationId xmlns:a16="http://schemas.microsoft.com/office/drawing/2014/main" id="{FCC692B4-058E-48C7-9FE7-24B544078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5" y="1483"/>
                <a:ext cx="0" cy="1121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Line 82">
                <a:extLst>
                  <a:ext uri="{FF2B5EF4-FFF2-40B4-BE49-F238E27FC236}">
                    <a16:creationId xmlns:a16="http://schemas.microsoft.com/office/drawing/2014/main" id="{223048BF-0CC8-43A9-88E6-E625D68DF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6" y="1236"/>
                <a:ext cx="249" cy="247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Line 83">
                <a:extLst>
                  <a:ext uri="{FF2B5EF4-FFF2-40B4-BE49-F238E27FC236}">
                    <a16:creationId xmlns:a16="http://schemas.microsoft.com/office/drawing/2014/main" id="{1160631C-91DA-45DC-BC23-DD01C2920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5" y="1236"/>
                <a:ext cx="249" cy="247"/>
              </a:xfrm>
              <a:prstGeom prst="lin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Graphic 2" descr="Heart with pulse">
            <a:extLst>
              <a:ext uri="{FF2B5EF4-FFF2-40B4-BE49-F238E27FC236}">
                <a16:creationId xmlns:a16="http://schemas.microsoft.com/office/drawing/2014/main" id="{CFA81B3E-7526-4551-A175-036D4B18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0139" y="1552877"/>
            <a:ext cx="1100363" cy="11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5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Ul35ef79utSlUr1jbc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lBiS.Be1akW5K0zHO2R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lBiS.Be1akW5K0zHO2R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lBiS.Be1akW5K0zHO2R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lBiS.Be1akW5K0zHO2R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PSOS - Classical Template - 16x9">
  <a:themeElements>
    <a:clrScheme name="Custom 114">
      <a:dk1>
        <a:srgbClr val="000000"/>
      </a:dk1>
      <a:lt1>
        <a:srgbClr val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65478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PSOS - Classical Template - 16x9">
  <a:themeElements>
    <a:clrScheme name="Custom 114">
      <a:dk1>
        <a:srgbClr val="000000"/>
      </a:dk1>
      <a:lt1>
        <a:srgbClr val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65478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PSOS - Classical Template - 16x9">
  <a:themeElements>
    <a:clrScheme name="Custom 161">
      <a:dk1>
        <a:srgbClr val="000000"/>
      </a:dk1>
      <a:lt1>
        <a:srgbClr val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65468F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IPSOS - Classical Template - 16x9">
  <a:themeElements>
    <a:clrScheme name="Custom 161">
      <a:dk1>
        <a:srgbClr val="000000"/>
      </a:dk1>
      <a:lt1>
        <a:srgbClr val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65468F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1db531-50b4-41fd-9904-502bf36d193b">
      <UserInfo>
        <DisplayName>Creative Excellence Leadership Team Owners</DisplayName>
        <AccountId>3</AccountId>
        <AccountType/>
      </UserInfo>
      <UserInfo>
        <DisplayName>Diana Dr. Livadic</DisplayName>
        <AccountId>42</AccountId>
        <AccountType/>
      </UserInfo>
      <UserInfo>
        <DisplayName>Jill Urlage</DisplayName>
        <AccountId>22</AccountId>
        <AccountType/>
      </UserInfo>
      <UserInfo>
        <DisplayName>Shaun Dix</DisplayName>
        <AccountId>13</AccountId>
        <AccountType/>
      </UserInfo>
      <UserInfo>
        <DisplayName>Louise Harrison</DisplayName>
        <AccountId>14</AccountId>
        <AccountType/>
      </UserInfo>
      <UserInfo>
        <DisplayName>Jemma Lightfoot</DisplayName>
        <AccountId>66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ADBA14628BF47A90957CAE075B409" ma:contentTypeVersion="12" ma:contentTypeDescription="Create a new document." ma:contentTypeScope="" ma:versionID="e5da6fb7e167f53eabf6223356372dbb">
  <xsd:schema xmlns:xsd="http://www.w3.org/2001/XMLSchema" xmlns:xs="http://www.w3.org/2001/XMLSchema" xmlns:p="http://schemas.microsoft.com/office/2006/metadata/properties" xmlns:ns2="9889e0ac-914b-45d2-a9c2-ab4bc5bdd27c" xmlns:ns3="bd1db531-50b4-41fd-9904-502bf36d193b" targetNamespace="http://schemas.microsoft.com/office/2006/metadata/properties" ma:root="true" ma:fieldsID="e4e4dff47e8151cfbdb280bd6309c344" ns2:_="" ns3:_="">
    <xsd:import namespace="9889e0ac-914b-45d2-a9c2-ab4bc5bdd27c"/>
    <xsd:import namespace="bd1db531-50b4-41fd-9904-502bf36d19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9e0ac-914b-45d2-a9c2-ab4bc5bdd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db531-50b4-41fd-9904-502bf36d19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5841FA-E815-4BD2-886D-C0B05AF458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471E57-5376-47CE-B22A-BFC393BD90EE}">
  <ds:schemaRefs>
    <ds:schemaRef ds:uri="bd1db531-50b4-41fd-9904-502bf36d193b"/>
    <ds:schemaRef ds:uri="http://purl.org/dc/elements/1.1/"/>
    <ds:schemaRef ds:uri="http://schemas.microsoft.com/office/2006/metadata/properties"/>
    <ds:schemaRef ds:uri="9889e0ac-914b-45d2-a9c2-ab4bc5bdd27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7A4488-797C-4DE8-A808-4285A6354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89e0ac-914b-45d2-a9c2-ab4bc5bdd27c"/>
    <ds:schemaRef ds:uri="bd1db531-50b4-41fd-9904-502bf36d19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</TotalTime>
  <Words>298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HelveticaNeueLT Std Lt Cn</vt:lpstr>
      <vt:lpstr>Montserrat</vt:lpstr>
      <vt:lpstr>Montserrat Black</vt:lpstr>
      <vt:lpstr>Montserrat Light</vt:lpstr>
      <vt:lpstr>IPSOS - Classical Template - 16x9</vt:lpstr>
      <vt:lpstr>1_IPSOS - Classical Template - 16x9</vt:lpstr>
      <vt:lpstr>3_IPSOS - Classical Template - 16x9</vt:lpstr>
      <vt:lpstr>4_IPSOS - Classical Template - 16x9</vt:lpstr>
      <vt:lpstr>5_IPSOS - Classical Template - 16x9</vt:lpstr>
      <vt:lpstr>Diapositive think-cell</vt:lpstr>
      <vt:lpstr>respect context or fail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Respect context or fail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Jemma Lightfoot</cp:lastModifiedBy>
  <cp:revision>128</cp:revision>
  <cp:lastPrinted>2020-09-16T22:57:42Z</cp:lastPrinted>
  <dcterms:created xsi:type="dcterms:W3CDTF">2017-01-10T11:09:36Z</dcterms:created>
  <dcterms:modified xsi:type="dcterms:W3CDTF">2020-09-16T23:48:50Z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0x010100343ADBA14628BF47A90957CAE075B409</vt:lpwstr>
  </property>
  <property fmtid="{D5CDD505-2E9C-101B-9397-08002B2CF9AE}" pid="3" name="Where">
    <vt:lpwstr>16;#Global|46e14ad4-d9c3-45fc-a8a9-35e691cbdc31</vt:lpwstr>
  </property>
  <property fmtid="{D5CDD505-2E9C-101B-9397-08002B2CF9AE}" pid="4" name="DocumentType">
    <vt:lpwstr>34;#Template|7409fbd1-57b1-411c-a217-1ffd0512329c</vt:lpwstr>
  </property>
</Properties>
</file>