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media/image34.jpg" ContentType="image/jpg"/>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 id="2147483826" r:id="rId7"/>
    <p:sldMasterId id="2147483835" r:id="rId8"/>
  </p:sldMasterIdLst>
  <p:notesMasterIdLst>
    <p:notesMasterId r:id="rId20"/>
  </p:notesMasterIdLst>
  <p:handoutMasterIdLst>
    <p:handoutMasterId r:id="rId21"/>
  </p:handoutMasterIdLst>
  <p:sldIdLst>
    <p:sldId id="334" r:id="rId9"/>
    <p:sldId id="32981" r:id="rId10"/>
    <p:sldId id="32975" r:id="rId11"/>
    <p:sldId id="695" r:id="rId12"/>
    <p:sldId id="32980" r:id="rId13"/>
    <p:sldId id="32973" r:id="rId14"/>
    <p:sldId id="32979" r:id="rId15"/>
    <p:sldId id="32959" r:id="rId16"/>
    <p:sldId id="32930" r:id="rId17"/>
    <p:sldId id="32958" r:id="rId18"/>
    <p:sldId id="2676" r:id="rId19"/>
  </p:sldIdLst>
  <p:sldSz cx="12192000" cy="6858000"/>
  <p:notesSz cx="6805613" cy="9939338"/>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37" userDrawn="1">
          <p15:clr>
            <a:srgbClr val="A4A3A4"/>
          </p15:clr>
        </p15:guide>
        <p15:guide id="15" pos="3885" userDrawn="1">
          <p15:clr>
            <a:srgbClr val="A4A3A4"/>
          </p15:clr>
        </p15:guide>
        <p15:guide id="16" orient="horz" pos="1940" userDrawn="1">
          <p15:clr>
            <a:srgbClr val="A4A3A4"/>
          </p15:clr>
        </p15:guide>
        <p15:guide id="17" orient="horz" pos="1298" userDrawn="1">
          <p15:clr>
            <a:srgbClr val="A4A3A4"/>
          </p15:clr>
        </p15:guide>
        <p15:guide id="18" orient="horz" pos="212" userDrawn="1">
          <p15:clr>
            <a:srgbClr val="A4A3A4"/>
          </p15:clr>
        </p15:guide>
        <p15:guide id="19" pos="5768" userDrawn="1">
          <p15:clr>
            <a:srgbClr val="A4A3A4"/>
          </p15:clr>
        </p15:guide>
        <p15:guide id="20" orient="horz" pos="958" userDrawn="1">
          <p15:clr>
            <a:srgbClr val="A4A3A4"/>
          </p15:clr>
        </p15:guide>
        <p15:guide id="21" pos="4805" userDrawn="1">
          <p15:clr>
            <a:srgbClr val="A4A3A4"/>
          </p15:clr>
        </p15:guide>
        <p15:guide id="22" pos="6632" userDrawn="1">
          <p15:clr>
            <a:srgbClr val="A4A3A4"/>
          </p15:clr>
        </p15:guide>
        <p15:guide id="23" pos="6018" userDrawn="1">
          <p15:clr>
            <a:srgbClr val="A4A3A4"/>
          </p15:clr>
        </p15:guide>
        <p15:guide id="24" pos="6730" userDrawn="1">
          <p15:clr>
            <a:srgbClr val="A4A3A4"/>
          </p15:clr>
        </p15:guide>
        <p15:guide id="25" orient="horz" pos="1729" userDrawn="1">
          <p15:clr>
            <a:srgbClr val="A4A3A4"/>
          </p15:clr>
        </p15:guide>
        <p15:guide id="26" orient="horz" pos="2463" userDrawn="1">
          <p15:clr>
            <a:srgbClr val="A4A3A4"/>
          </p15:clr>
        </p15:guide>
        <p15:guide id="27" orient="horz" pos="3198" userDrawn="1">
          <p15:clr>
            <a:srgbClr val="A4A3A4"/>
          </p15:clr>
        </p15:guide>
        <p15:guide id="28" pos="3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0B543"/>
    <a:srgbClr val="FFFFFF"/>
    <a:srgbClr val="333333"/>
    <a:srgbClr val="E6304B"/>
    <a:srgbClr val="E7E7E7"/>
    <a:srgbClr val="C0C0C0"/>
    <a:srgbClr val="989898"/>
    <a:srgbClr val="717171"/>
    <a:srgbClr val="C8D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68931" autoAdjust="0"/>
  </p:normalViewPr>
  <p:slideViewPr>
    <p:cSldViewPr snapToGrid="0" showGuides="1">
      <p:cViewPr varScale="1">
        <p:scale>
          <a:sx n="59" d="100"/>
          <a:sy n="59" d="100"/>
        </p:scale>
        <p:origin x="614" y="58"/>
      </p:cViewPr>
      <p:guideLst>
        <p:guide orient="horz" pos="4152"/>
        <p:guide orient="horz" pos="4020"/>
        <p:guide orient="horz" pos="2137"/>
        <p:guide pos="3885"/>
        <p:guide orient="horz" pos="1940"/>
        <p:guide orient="horz" pos="1298"/>
        <p:guide orient="horz" pos="212"/>
        <p:guide pos="5768"/>
        <p:guide orient="horz" pos="958"/>
        <p:guide pos="4805"/>
        <p:guide pos="6632"/>
        <p:guide pos="6018"/>
        <p:guide pos="6730"/>
        <p:guide orient="horz" pos="1729"/>
        <p:guide orient="horz" pos="2463"/>
        <p:guide orient="horz" pos="3198"/>
        <p:guide pos="3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9" d="100"/>
          <a:sy n="89" d="100"/>
        </p:scale>
        <p:origin x="449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183399384069183E-2"/>
          <c:y val="3.7036574865542758E-2"/>
          <c:w val="0.96481660061593078"/>
          <c:h val="0.79710046545291191"/>
        </c:manualLayout>
      </c:layout>
      <c:lineChart>
        <c:grouping val="standard"/>
        <c:varyColors val="0"/>
        <c:ser>
          <c:idx val="0"/>
          <c:order val="0"/>
          <c:tx>
            <c:strRef>
              <c:f>Sheet1!$B$1</c:f>
              <c:strCache>
                <c:ptCount val="1"/>
                <c:pt idx="0">
                  <c:v>No intended humour</c:v>
                </c:pt>
              </c:strCache>
            </c:strRef>
          </c:tx>
          <c:spPr>
            <a:ln w="12700" cap="rnd">
              <a:solidFill>
                <a:schemeClr val="tx2"/>
              </a:solidFill>
              <a:round/>
            </a:ln>
            <a:effectLst/>
          </c:spPr>
          <c:marker>
            <c:symbol val="none"/>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FA-400F-92F3-BE2A4A6272AC}"/>
                </c:ext>
              </c:extLst>
            </c:dLbl>
            <c:dLbl>
              <c:idx val="9"/>
              <c:layout>
                <c:manualLayout>
                  <c:x val="1.1077264882000091E-2"/>
                  <c:y val="-6.33914421553090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FA-400F-92F3-BE2A4A6272AC}"/>
                </c:ext>
              </c:extLst>
            </c:dLbl>
            <c:dLbl>
              <c:idx val="1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FA-400F-92F3-BE2A4A6272AC}"/>
                </c:ext>
              </c:extLst>
            </c:dLbl>
            <c:dLbl>
              <c:idx val="2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4FA-400F-92F3-BE2A4A6272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Sheet1!$B$2:$B$22</c:f>
              <c:numCache>
                <c:formatCode>General</c:formatCode>
                <c:ptCount val="21"/>
                <c:pt idx="0">
                  <c:v>47</c:v>
                </c:pt>
                <c:pt idx="1">
                  <c:v>47</c:v>
                </c:pt>
                <c:pt idx="2">
                  <c:v>43</c:v>
                </c:pt>
                <c:pt idx="3">
                  <c:v>43</c:v>
                </c:pt>
                <c:pt idx="4">
                  <c:v>43</c:v>
                </c:pt>
                <c:pt idx="5">
                  <c:v>50</c:v>
                </c:pt>
                <c:pt idx="6">
                  <c:v>50</c:v>
                </c:pt>
                <c:pt idx="7">
                  <c:v>53</c:v>
                </c:pt>
                <c:pt idx="8">
                  <c:v>53</c:v>
                </c:pt>
                <c:pt idx="9">
                  <c:v>53</c:v>
                </c:pt>
                <c:pt idx="10">
                  <c:v>62</c:v>
                </c:pt>
                <c:pt idx="11">
                  <c:v>64</c:v>
                </c:pt>
                <c:pt idx="12">
                  <c:v>67</c:v>
                </c:pt>
                <c:pt idx="13">
                  <c:v>67</c:v>
                </c:pt>
                <c:pt idx="14">
                  <c:v>64</c:v>
                </c:pt>
                <c:pt idx="15">
                  <c:v>61</c:v>
                </c:pt>
                <c:pt idx="16">
                  <c:v>63</c:v>
                </c:pt>
                <c:pt idx="17">
                  <c:v>63</c:v>
                </c:pt>
                <c:pt idx="18">
                  <c:v>64</c:v>
                </c:pt>
                <c:pt idx="19">
                  <c:v>62</c:v>
                </c:pt>
                <c:pt idx="20">
                  <c:v>66</c:v>
                </c:pt>
              </c:numCache>
            </c:numRef>
          </c:val>
          <c:smooth val="1"/>
          <c:extLst>
            <c:ext xmlns:c16="http://schemas.microsoft.com/office/drawing/2014/chart" uri="{C3380CC4-5D6E-409C-BE32-E72D297353CC}">
              <c16:uniqueId val="{00000000-AC75-427C-B82C-A5BAB0C66D76}"/>
            </c:ext>
          </c:extLst>
        </c:ser>
        <c:ser>
          <c:idx val="1"/>
          <c:order val="1"/>
          <c:tx>
            <c:strRef>
              <c:f>Sheet1!$C$1</c:f>
              <c:strCache>
                <c:ptCount val="1"/>
                <c:pt idx="0">
                  <c:v>Funny/light hearted</c:v>
                </c:pt>
              </c:strCache>
            </c:strRef>
          </c:tx>
          <c:spPr>
            <a:ln w="12700" cap="rnd">
              <a:solidFill>
                <a:srgbClr val="E10000"/>
              </a:solidFill>
              <a:round/>
            </a:ln>
            <a:effectLst/>
          </c:spPr>
          <c:marker>
            <c:symbol val="none"/>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FA-400F-92F3-BE2A4A6272AC}"/>
                </c:ext>
              </c:extLst>
            </c:dLbl>
            <c:dLbl>
              <c:idx val="9"/>
              <c:layout>
                <c:manualLayout>
                  <c:x val="1.1077264882000091E-2"/>
                  <c:y val="1.5847860538827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FA-400F-92F3-BE2A4A6272AC}"/>
                </c:ext>
              </c:extLst>
            </c:dLbl>
            <c:dLbl>
              <c:idx val="1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FA-400F-92F3-BE2A4A6272AC}"/>
                </c:ext>
              </c:extLst>
            </c:dLbl>
            <c:dLbl>
              <c:idx val="2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FA-400F-92F3-BE2A4A6272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lumMod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Sheet1!$C$2:$C$22</c:f>
              <c:numCache>
                <c:formatCode>General</c:formatCode>
                <c:ptCount val="21"/>
                <c:pt idx="0">
                  <c:v>53</c:v>
                </c:pt>
                <c:pt idx="1">
                  <c:v>53</c:v>
                </c:pt>
                <c:pt idx="2">
                  <c:v>55</c:v>
                </c:pt>
                <c:pt idx="3">
                  <c:v>55</c:v>
                </c:pt>
                <c:pt idx="4">
                  <c:v>55</c:v>
                </c:pt>
                <c:pt idx="5">
                  <c:v>48</c:v>
                </c:pt>
                <c:pt idx="6">
                  <c:v>47</c:v>
                </c:pt>
                <c:pt idx="7">
                  <c:v>46</c:v>
                </c:pt>
                <c:pt idx="8">
                  <c:v>47</c:v>
                </c:pt>
                <c:pt idx="9">
                  <c:v>47</c:v>
                </c:pt>
                <c:pt idx="10">
                  <c:v>37</c:v>
                </c:pt>
                <c:pt idx="11">
                  <c:v>34</c:v>
                </c:pt>
                <c:pt idx="12">
                  <c:v>30</c:v>
                </c:pt>
                <c:pt idx="13">
                  <c:v>30</c:v>
                </c:pt>
                <c:pt idx="14">
                  <c:v>31</c:v>
                </c:pt>
                <c:pt idx="15">
                  <c:v>37</c:v>
                </c:pt>
                <c:pt idx="16">
                  <c:v>37</c:v>
                </c:pt>
                <c:pt idx="17">
                  <c:v>37</c:v>
                </c:pt>
                <c:pt idx="18">
                  <c:v>37</c:v>
                </c:pt>
                <c:pt idx="19">
                  <c:v>37</c:v>
                </c:pt>
                <c:pt idx="20">
                  <c:v>34</c:v>
                </c:pt>
              </c:numCache>
            </c:numRef>
          </c:val>
          <c:smooth val="1"/>
          <c:extLst>
            <c:ext xmlns:c16="http://schemas.microsoft.com/office/drawing/2014/chart" uri="{C3380CC4-5D6E-409C-BE32-E72D297353CC}">
              <c16:uniqueId val="{00000001-AC75-427C-B82C-A5BAB0C66D76}"/>
            </c:ext>
          </c:extLst>
        </c:ser>
        <c:dLbls>
          <c:showLegendKey val="0"/>
          <c:showVal val="0"/>
          <c:showCatName val="0"/>
          <c:showSerName val="0"/>
          <c:showPercent val="0"/>
          <c:showBubbleSize val="0"/>
        </c:dLbls>
        <c:smooth val="0"/>
        <c:axId val="735994880"/>
        <c:axId val="735993240"/>
      </c:lineChart>
      <c:catAx>
        <c:axId val="735994880"/>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5993240"/>
        <c:crosses val="autoZero"/>
        <c:auto val="1"/>
        <c:lblAlgn val="ctr"/>
        <c:lblOffset val="100"/>
        <c:noMultiLvlLbl val="0"/>
      </c:catAx>
      <c:valAx>
        <c:axId val="735993240"/>
        <c:scaling>
          <c:orientation val="minMax"/>
          <c:max val="100"/>
        </c:scaling>
        <c:delete val="0"/>
        <c:axPos val="l"/>
        <c:numFmt formatCode="General"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35994880"/>
        <c:crosses val="autoZero"/>
        <c:crossBetween val="between"/>
      </c:valAx>
      <c:spPr>
        <a:noFill/>
        <a:ln w="25400">
          <a:noFill/>
        </a:ln>
        <a:effectLst/>
      </c:spPr>
    </c:plotArea>
    <c:legend>
      <c:legendPos val="b"/>
      <c:layout>
        <c:manualLayout>
          <c:xMode val="edge"/>
          <c:yMode val="edge"/>
          <c:x val="0.32793161123440506"/>
          <c:y val="0.93268976877097964"/>
          <c:w val="0.34413677753118993"/>
          <c:h val="4.82927985824275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19/09/2020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19/09/2020</a:t>
            </a:fld>
            <a:endParaRPr lang="en-GB"/>
          </a:p>
        </p:txBody>
      </p:sp>
      <p:sp>
        <p:nvSpPr>
          <p:cNvPr id="4" name="Slide Image Placeholder 3"/>
          <p:cNvSpPr>
            <a:spLocks noGrp="1" noRot="1" noChangeAspect="1"/>
          </p:cNvSpPr>
          <p:nvPr>
            <p:ph type="sldImg" idx="2"/>
          </p:nvPr>
        </p:nvSpPr>
        <p:spPr>
          <a:xfrm>
            <a:off x="422275" y="793311"/>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442316"/>
            <a:ext cx="5444490" cy="47037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Thank you Gai.  First things first when attempting to answer the question of how do we deliver great creative I want to emphasise that there is </a:t>
            </a:r>
            <a:r>
              <a:rPr lang="en-GB" sz="1200" b="1" kern="1200" dirty="0">
                <a:solidFill>
                  <a:schemeClr val="tx1"/>
                </a:solidFill>
                <a:effectLst/>
                <a:latin typeface="+mn-lt"/>
                <a:ea typeface="+mn-ea"/>
                <a:cs typeface="+mn-cs"/>
              </a:rPr>
              <a:t>no absolute magic formula</a:t>
            </a:r>
            <a:r>
              <a:rPr lang="en-GB" sz="1200" kern="1200" dirty="0">
                <a:solidFill>
                  <a:schemeClr val="tx1"/>
                </a:solidFill>
                <a:effectLst/>
                <a:latin typeface="+mn-lt"/>
                <a:ea typeface="+mn-ea"/>
                <a:cs typeface="+mn-cs"/>
              </a:rPr>
              <a:t> to develop extraordinary creative.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Great campaigns require </a:t>
            </a:r>
            <a:r>
              <a:rPr lang="en-GB" sz="1200" b="1" kern="1200" dirty="0">
                <a:solidFill>
                  <a:schemeClr val="tx1"/>
                </a:solidFill>
                <a:effectLst/>
                <a:latin typeface="+mn-lt"/>
                <a:ea typeface="+mn-ea"/>
                <a:cs typeface="+mn-cs"/>
              </a:rPr>
              <a:t>great talent and effort</a:t>
            </a:r>
            <a:r>
              <a:rPr lang="en-GB" sz="1200" kern="1200" dirty="0">
                <a:solidFill>
                  <a:schemeClr val="tx1"/>
                </a:solidFill>
                <a:effectLst/>
                <a:latin typeface="+mn-lt"/>
                <a:ea typeface="+mn-ea"/>
                <a:cs typeface="+mn-cs"/>
              </a:rPr>
              <a:t> from creative professionals.  However, saying that, the best practice rules that guide that journey to effective ads need not be difficult.</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take the next few minutes giving you a brief overview of those guidelines and share a few examples of the best digital ads we’ve seen over the past year.</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765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One of the main take outs for us in reviewing the winners, and as I alluded to at the start,  was that there is no ‘one-size-fits-all’ approach that can be employed to achieve great content.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there are a number of creative tactics together with these guidelines that can deliver a lasting impression in an effective way and help deliver cracking creative.</a:t>
            </a:r>
            <a:endParaRPr lang="en-AU" sz="1200" kern="1200" dirty="0">
              <a:solidFill>
                <a:schemeClr val="tx1"/>
              </a:solidFill>
              <a:effectLst/>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5900C33-90AE-4963-9AD8-3B07939F57E9}" type="slidenum">
              <a:rPr lang="en-GB" smtClean="0"/>
              <a:t>10</a:t>
            </a:fld>
            <a:endParaRPr lang="en-GB"/>
          </a:p>
        </p:txBody>
      </p:sp>
    </p:spTree>
    <p:extLst>
      <p:ext uri="{BB962C8B-B14F-4D97-AF65-F5344CB8AC3E}">
        <p14:creationId xmlns:p14="http://schemas.microsoft.com/office/powerpoint/2010/main" val="79836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one final point.  It would be remiss of me not to mention the IAB and Kantars ‘Digital Brand Effect’ report that we released last year.  We’ll provide a link to the findings but this project ran some </a:t>
            </a:r>
            <a:r>
              <a:rPr lang="en-GB" sz="1200" b="1" kern="1200" dirty="0">
                <a:solidFill>
                  <a:schemeClr val="tx1"/>
                </a:solidFill>
                <a:effectLst/>
                <a:latin typeface="+mn-lt"/>
                <a:ea typeface="+mn-ea"/>
                <a:cs typeface="+mn-cs"/>
              </a:rPr>
              <a:t>deep analysis looking into the contribution digital advertising makes to brand building and long-term impact</a:t>
            </a:r>
            <a:r>
              <a:rPr lang="en-GB" sz="1200" kern="1200" dirty="0">
                <a:solidFill>
                  <a:schemeClr val="tx1"/>
                </a:solidFill>
                <a:effectLst/>
                <a:latin typeface="+mn-lt"/>
                <a:ea typeface="+mn-ea"/>
                <a:cs typeface="+mn-cs"/>
              </a:rPr>
              <a:t>.  So another highly valuable resource for all of you interested in this area.</a:t>
            </a:r>
            <a:endParaRPr lang="en-AU" sz="1200" kern="1200" dirty="0">
              <a:solidFill>
                <a:schemeClr val="tx1"/>
              </a:solidFill>
              <a:effectLst/>
              <a:latin typeface="+mn-lt"/>
              <a:ea typeface="+mn-ea"/>
              <a:cs typeface="+mn-cs"/>
            </a:endParaRPr>
          </a:p>
          <a:p>
            <a:endParaRPr lang="en-AU" dirty="0"/>
          </a:p>
          <a:p>
            <a:endParaRPr lang="en-AU" dirty="0"/>
          </a:p>
          <a:p>
            <a:r>
              <a:rPr lang="en-AU" dirty="0"/>
              <a:t>https://iabaustralia.com.au/resource/the-digital-brand-effect-oct-2019/</a:t>
            </a:r>
          </a:p>
        </p:txBody>
      </p:sp>
      <p:sp>
        <p:nvSpPr>
          <p:cNvPr id="4" name="Slide Number Placeholder 3"/>
          <p:cNvSpPr>
            <a:spLocks noGrp="1"/>
          </p:cNvSpPr>
          <p:nvPr>
            <p:ph type="sldNum" sz="quarter" idx="5"/>
          </p:nvPr>
        </p:nvSpPr>
        <p:spPr/>
        <p:txBody>
          <a:bodyPr/>
          <a:lstStyle/>
          <a:p>
            <a:fld id="{65900C33-90AE-4963-9AD8-3B07939F57E9}" type="slidenum">
              <a:rPr lang="en-GB" smtClean="0"/>
              <a:t>11</a:t>
            </a:fld>
            <a:endParaRPr lang="en-GB"/>
          </a:p>
        </p:txBody>
      </p:sp>
    </p:spTree>
    <p:extLst>
      <p:ext uri="{BB962C8B-B14F-4D97-AF65-F5344CB8AC3E}">
        <p14:creationId xmlns:p14="http://schemas.microsoft.com/office/powerpoint/2010/main" val="173018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Before we move on to the guidelines I did just want to share a recent stat from our Covid19 Barometer that we’ve been running on a monthly basis since March, asking a range of attitudes of consumers during the crisis.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It probably comes as no surprise to any of you that we have seen a significant uptick in the use of social media platforms and online media since the start of the year, but it does just continue the trend for digital to just get bigger and bigger as a channel and the </a:t>
            </a:r>
            <a:r>
              <a:rPr lang="en-AU" sz="1200" b="1" kern="1200" dirty="0">
                <a:solidFill>
                  <a:schemeClr val="tx1"/>
                </a:solidFill>
                <a:effectLst/>
                <a:latin typeface="+mn-lt"/>
                <a:ea typeface="+mn-ea"/>
                <a:cs typeface="+mn-cs"/>
              </a:rPr>
              <a:t>rewards for getting creative right in this environment are huge</a:t>
            </a:r>
            <a:r>
              <a:rPr lang="en-AU"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5900C33-90AE-4963-9AD8-3B07939F57E9}" type="slidenum">
              <a:rPr lang="en-GB" smtClean="0"/>
              <a:t>2</a:t>
            </a:fld>
            <a:endParaRPr lang="en-GB"/>
          </a:p>
        </p:txBody>
      </p:sp>
    </p:spTree>
    <p:extLst>
      <p:ext uri="{BB962C8B-B14F-4D97-AF65-F5344CB8AC3E}">
        <p14:creationId xmlns:p14="http://schemas.microsoft.com/office/powerpoint/2010/main" val="162819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3)So back to those guidelines.  Whilst there’s lots of intricacies around them and we could talk about each for hours the good news is that they can really be boiled down to just 3 main buckets.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Driving Branded Engagement</a:t>
            </a:r>
            <a:r>
              <a:rPr lang="en-AU" sz="1200" kern="1200" dirty="0">
                <a:solidFill>
                  <a:schemeClr val="tx1"/>
                </a:solidFill>
                <a:effectLst/>
                <a:latin typeface="+mn-lt"/>
                <a:ea typeface="+mn-ea"/>
                <a:cs typeface="+mn-cs"/>
              </a:rPr>
              <a:t> is all about your ad being enjoyable and/or highly engaging i.e. something that stands out and makes it distinctive.  And crucially it has to be linked to the brand.</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Conveying meaningfully different associations</a:t>
            </a:r>
            <a:r>
              <a:rPr lang="en-AU" sz="1200" kern="1200" dirty="0">
                <a:solidFill>
                  <a:schemeClr val="tx1"/>
                </a:solidFill>
                <a:effectLst/>
                <a:latin typeface="+mn-lt"/>
                <a:ea typeface="+mn-ea"/>
                <a:cs typeface="+mn-cs"/>
              </a:rPr>
              <a:t> is really about making sure that your ad delivers it’s intended message.  A message that you should already know from prior research and strategy has potential to drive meaning and difference for your brand.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Whilst creating </a:t>
            </a:r>
            <a:r>
              <a:rPr lang="en-AU" sz="1200" b="1" kern="1200" dirty="0">
                <a:solidFill>
                  <a:schemeClr val="tx1"/>
                </a:solidFill>
                <a:effectLst/>
                <a:latin typeface="+mn-lt"/>
                <a:ea typeface="+mn-ea"/>
                <a:cs typeface="+mn-cs"/>
              </a:rPr>
              <a:t>short and long term predisposition</a:t>
            </a:r>
            <a:r>
              <a:rPr lang="en-AU" sz="1200" kern="1200" dirty="0">
                <a:solidFill>
                  <a:schemeClr val="tx1"/>
                </a:solidFill>
                <a:effectLst/>
                <a:latin typeface="+mn-lt"/>
                <a:ea typeface="+mn-ea"/>
                <a:cs typeface="+mn-cs"/>
              </a:rPr>
              <a:t> put simply is the ad needs to be able to drive short term persuasion for the advertised brand or longer term equity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 these might seem simple, but that’s exactly what we want, too often we over complicate advertising and if you look at those questions at the bottom that’s surely all we want from our ads.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fact… the reality is that number 3 is nearly always a consequence of getting the first 2 right.  So deliver 1 and 2…  and you’re 90% of the way there!</a:t>
            </a:r>
          </a:p>
        </p:txBody>
      </p:sp>
      <p:sp>
        <p:nvSpPr>
          <p:cNvPr id="4" name="Slide Number Placeholder 3"/>
          <p:cNvSpPr>
            <a:spLocks noGrp="1"/>
          </p:cNvSpPr>
          <p:nvPr>
            <p:ph type="sldNum" sz="quarter" idx="10"/>
          </p:nvPr>
        </p:nvSpPr>
        <p:spPr/>
        <p:txBody>
          <a:bodyPr/>
          <a:lstStyle/>
          <a:p>
            <a:fld id="{65900C33-90AE-4963-9AD8-3B07939F57E9}" type="slidenum">
              <a:rPr lang="en-GB" smtClean="0"/>
              <a:t>3</a:t>
            </a:fld>
            <a:endParaRPr lang="en-GB" dirty="0"/>
          </a:p>
        </p:txBody>
      </p:sp>
    </p:spTree>
    <p:extLst>
      <p:ext uri="{BB962C8B-B14F-4D97-AF65-F5344CB8AC3E}">
        <p14:creationId xmlns:p14="http://schemas.microsoft.com/office/powerpoint/2010/main" val="2989012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So let’s see how those principles manifest in great creative in the real world, and I’m lucky to have on hand the absolute best of the best from 2019.  Our Creative Effectiveness awards brought in the results from ad testing across the globe in 2019 and examined which had the highest potential for </a:t>
            </a:r>
            <a:r>
              <a:rPr lang="en-GB" sz="1200" b="1" kern="1200" dirty="0" err="1">
                <a:solidFill>
                  <a:schemeClr val="tx1"/>
                </a:solidFill>
                <a:effectLst/>
                <a:latin typeface="+mn-lt"/>
                <a:ea typeface="+mn-ea"/>
                <a:cs typeface="+mn-cs"/>
              </a:rPr>
              <a:t>ge</a:t>
            </a:r>
            <a:r>
              <a:rPr lang="nl-NL" sz="1200" b="1" kern="1200" dirty="0" err="1">
                <a:solidFill>
                  <a:schemeClr val="tx1"/>
                </a:solidFill>
                <a:effectLst/>
                <a:latin typeface="+mn-lt"/>
                <a:ea typeface="+mn-ea"/>
                <a:cs typeface="+mn-cs"/>
              </a:rPr>
              <a:t>nerating</a:t>
            </a:r>
            <a:r>
              <a:rPr lang="nl-NL" sz="1200" b="1" kern="1200" dirty="0">
                <a:solidFill>
                  <a:schemeClr val="tx1"/>
                </a:solidFill>
                <a:effectLst/>
                <a:latin typeface="+mn-lt"/>
                <a:ea typeface="+mn-ea"/>
                <a:cs typeface="+mn-cs"/>
              </a:rPr>
              <a:t> </a:t>
            </a:r>
            <a:r>
              <a:rPr lang="nl-NL" sz="1200" b="1" kern="1200" dirty="0" err="1">
                <a:solidFill>
                  <a:schemeClr val="tx1"/>
                </a:solidFill>
                <a:effectLst/>
                <a:latin typeface="+mn-lt"/>
                <a:ea typeface="+mn-ea"/>
                <a:cs typeface="+mn-cs"/>
              </a:rPr>
              <a:t>saliency</a:t>
            </a:r>
            <a:r>
              <a:rPr lang="nl-NL" sz="1200" b="1" kern="1200" dirty="0">
                <a:solidFill>
                  <a:schemeClr val="tx1"/>
                </a:solidFill>
                <a:effectLst/>
                <a:latin typeface="+mn-lt"/>
                <a:ea typeface="+mn-ea"/>
                <a:cs typeface="+mn-cs"/>
              </a:rPr>
              <a:t> and sales in </a:t>
            </a:r>
            <a:r>
              <a:rPr lang="nl-NL" sz="1200" b="1" kern="1200" dirty="0" err="1">
                <a:solidFill>
                  <a:schemeClr val="tx1"/>
                </a:solidFill>
                <a:effectLst/>
                <a:latin typeface="+mn-lt"/>
                <a:ea typeface="+mn-ea"/>
                <a:cs typeface="+mn-cs"/>
              </a:rPr>
              <a:t>the</a:t>
            </a:r>
            <a:r>
              <a:rPr lang="nl-NL" sz="1200" b="1" kern="1200" dirty="0">
                <a:solidFill>
                  <a:schemeClr val="tx1"/>
                </a:solidFill>
                <a:effectLst/>
                <a:latin typeface="+mn-lt"/>
                <a:ea typeface="+mn-ea"/>
                <a:cs typeface="+mn-cs"/>
              </a:rPr>
              <a:t> short term</a:t>
            </a:r>
            <a:r>
              <a:rPr lang="nl-NL" sz="1200" kern="1200" dirty="0">
                <a:solidFill>
                  <a:schemeClr val="tx1"/>
                </a:solidFill>
                <a:effectLst/>
                <a:latin typeface="+mn-lt"/>
                <a:ea typeface="+mn-ea"/>
                <a:cs typeface="+mn-cs"/>
              </a:rPr>
              <a:t> as well as </a:t>
            </a:r>
            <a:r>
              <a:rPr lang="nl-NL" sz="1200" b="1" kern="1200" dirty="0" err="1">
                <a:solidFill>
                  <a:schemeClr val="tx1"/>
                </a:solidFill>
                <a:effectLst/>
                <a:latin typeface="+mn-lt"/>
                <a:ea typeface="+mn-ea"/>
                <a:cs typeface="+mn-cs"/>
              </a:rPr>
              <a:t>driving</a:t>
            </a:r>
            <a:r>
              <a:rPr lang="nl-NL" sz="1200" b="1" kern="1200" dirty="0">
                <a:solidFill>
                  <a:schemeClr val="tx1"/>
                </a:solidFill>
                <a:effectLst/>
                <a:latin typeface="+mn-lt"/>
                <a:ea typeface="+mn-ea"/>
                <a:cs typeface="+mn-cs"/>
              </a:rPr>
              <a:t> long term </a:t>
            </a:r>
            <a:r>
              <a:rPr lang="nl-NL" sz="1200" b="1" kern="1200" dirty="0" err="1">
                <a:solidFill>
                  <a:schemeClr val="tx1"/>
                </a:solidFill>
                <a:effectLst/>
                <a:latin typeface="+mn-lt"/>
                <a:ea typeface="+mn-ea"/>
                <a:cs typeface="+mn-cs"/>
              </a:rPr>
              <a:t>equity</a:t>
            </a:r>
            <a:r>
              <a:rPr lang="nl-NL"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Of course </a:t>
            </a:r>
            <a:r>
              <a:rPr lang="nl-NL" sz="1200" kern="1200" dirty="0" err="1">
                <a:solidFill>
                  <a:schemeClr val="tx1"/>
                </a:solidFill>
                <a:effectLst/>
                <a:latin typeface="+mn-lt"/>
                <a:ea typeface="+mn-ea"/>
                <a:cs typeface="+mn-cs"/>
              </a:rPr>
              <a:t>we’re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going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have a chance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share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full top 10 of digital </a:t>
            </a:r>
            <a:r>
              <a:rPr lang="nl-NL" sz="1200" kern="1200" dirty="0" err="1">
                <a:solidFill>
                  <a:schemeClr val="tx1"/>
                </a:solidFill>
                <a:effectLst/>
                <a:latin typeface="+mn-lt"/>
                <a:ea typeface="+mn-ea"/>
                <a:cs typeface="+mn-cs"/>
              </a:rPr>
              <a:t>ads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there</a:t>
            </a:r>
            <a:r>
              <a:rPr lang="nl-NL" sz="1200" kern="1200" dirty="0">
                <a:solidFill>
                  <a:schemeClr val="tx1"/>
                </a:solidFill>
                <a:effectLst/>
                <a:latin typeface="+mn-lt"/>
                <a:ea typeface="+mn-ea"/>
                <a:cs typeface="+mn-cs"/>
              </a:rPr>
              <a:t> is a link </a:t>
            </a:r>
            <a:r>
              <a:rPr lang="nl-NL" sz="1200" kern="1200" dirty="0" err="1">
                <a:solidFill>
                  <a:schemeClr val="tx1"/>
                </a:solidFill>
                <a:effectLst/>
                <a:latin typeface="+mn-lt"/>
                <a:ea typeface="+mn-ea"/>
                <a:cs typeface="+mn-cs"/>
              </a:rPr>
              <a:t>there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if</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you</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did</a:t>
            </a:r>
            <a:r>
              <a:rPr lang="nl-NL" sz="1200" kern="1200" dirty="0">
                <a:solidFill>
                  <a:schemeClr val="tx1"/>
                </a:solidFill>
                <a:effectLst/>
                <a:latin typeface="+mn-lt"/>
                <a:ea typeface="+mn-ea"/>
                <a:cs typeface="+mn-cs"/>
              </a:rPr>
              <a:t> want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investigate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further</a:t>
            </a:r>
            <a:r>
              <a:rPr lang="nl-NL" sz="1200" kern="1200" dirty="0">
                <a:solidFill>
                  <a:schemeClr val="tx1"/>
                </a:solidFill>
                <a:effectLst/>
                <a:latin typeface="+mn-lt"/>
                <a:ea typeface="+mn-ea"/>
                <a:cs typeface="+mn-cs"/>
              </a:rPr>
              <a:t>).  But I </a:t>
            </a:r>
            <a:r>
              <a:rPr lang="nl-NL" sz="1200" kern="1200" dirty="0" err="1">
                <a:solidFill>
                  <a:schemeClr val="tx1"/>
                </a:solidFill>
                <a:effectLst/>
                <a:latin typeface="+mn-lt"/>
                <a:ea typeface="+mn-ea"/>
                <a:cs typeface="+mn-cs"/>
              </a:rPr>
              <a:t>will</a:t>
            </a:r>
            <a:r>
              <a:rPr lang="nl-NL" sz="1200" kern="1200" dirty="0">
                <a:solidFill>
                  <a:schemeClr val="tx1"/>
                </a:solidFill>
                <a:effectLst/>
                <a:latin typeface="+mn-lt"/>
                <a:ea typeface="+mn-ea"/>
                <a:cs typeface="+mn-cs"/>
              </a:rPr>
              <a:t> share </a:t>
            </a:r>
            <a:r>
              <a:rPr lang="nl-NL" sz="1200" kern="1200" dirty="0" err="1">
                <a:solidFill>
                  <a:schemeClr val="tx1"/>
                </a:solidFill>
                <a:effectLst/>
                <a:latin typeface="+mn-lt"/>
                <a:ea typeface="+mn-ea"/>
                <a:cs typeface="+mn-cs"/>
              </a:rPr>
              <a:t>two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examples</a:t>
            </a:r>
            <a:r>
              <a:rPr lang="nl-NL" sz="1200" kern="1200" dirty="0">
                <a:solidFill>
                  <a:schemeClr val="tx1"/>
                </a:solidFill>
                <a:effectLst/>
                <a:latin typeface="+mn-lt"/>
                <a:ea typeface="+mn-ea"/>
                <a:cs typeface="+mn-cs"/>
              </a:rPr>
              <a:t> from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top 5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role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modeled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buckets </a:t>
            </a:r>
            <a:r>
              <a:rPr lang="nl-NL" sz="1200" kern="1200" dirty="0" err="1">
                <a:solidFill>
                  <a:schemeClr val="tx1"/>
                </a:solidFill>
                <a:effectLst/>
                <a:latin typeface="+mn-lt"/>
                <a:ea typeface="+mn-ea"/>
                <a:cs typeface="+mn-cs"/>
              </a:rPr>
              <a:t>I’ve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just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talked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about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Whilst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also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demonstratrating</a:t>
            </a:r>
            <a:r>
              <a:rPr lang="nl-NL" sz="1200" kern="1200" dirty="0">
                <a:solidFill>
                  <a:schemeClr val="tx1"/>
                </a:solidFill>
                <a:effectLst/>
                <a:latin typeface="+mn-lt"/>
                <a:ea typeface="+mn-ea"/>
                <a:cs typeface="+mn-cs"/>
              </a:rPr>
              <a:t> a </a:t>
            </a:r>
            <a:r>
              <a:rPr lang="nl-NL" sz="1200" b="1" u="none" kern="1200" dirty="0" err="1">
                <a:solidFill>
                  <a:schemeClr val="tx1"/>
                </a:solidFill>
                <a:effectLst/>
                <a:latin typeface="+mn-lt"/>
                <a:ea typeface="+mn-ea"/>
                <a:cs typeface="+mn-cs"/>
              </a:rPr>
              <a:t>couple</a:t>
            </a:r>
            <a:r>
              <a:rPr lang="nl-NL" sz="1200" b="1" u="none" kern="1200" dirty="0">
                <a:solidFill>
                  <a:schemeClr val="tx1"/>
                </a:solidFill>
                <a:effectLst/>
                <a:latin typeface="+mn-lt"/>
                <a:ea typeface="+mn-ea"/>
                <a:cs typeface="+mn-cs"/>
              </a:rPr>
              <a:t> of </a:t>
            </a:r>
            <a:r>
              <a:rPr lang="nl-NL" sz="1200" b="1" u="none" kern="1200" dirty="0" err="1">
                <a:solidFill>
                  <a:schemeClr val="tx1"/>
                </a:solidFill>
                <a:effectLst/>
                <a:latin typeface="+mn-lt"/>
                <a:ea typeface="+mn-ea"/>
                <a:cs typeface="+mn-cs"/>
              </a:rPr>
              <a:t>additional</a:t>
            </a:r>
            <a:r>
              <a:rPr lang="nl-NL" sz="1200" b="1" u="none" kern="1200" dirty="0">
                <a:solidFill>
                  <a:schemeClr val="tx1"/>
                </a:solidFill>
                <a:effectLst/>
                <a:latin typeface="+mn-lt"/>
                <a:ea typeface="+mn-ea"/>
                <a:cs typeface="+mn-cs"/>
              </a:rPr>
              <a:t> </a:t>
            </a:r>
            <a:r>
              <a:rPr lang="nl-NL" sz="1200" b="1" u="none" kern="1200" dirty="0" err="1">
                <a:solidFill>
                  <a:schemeClr val="tx1"/>
                </a:solidFill>
                <a:effectLst/>
                <a:latin typeface="+mn-lt"/>
                <a:ea typeface="+mn-ea"/>
                <a:cs typeface="+mn-cs"/>
              </a:rPr>
              <a:t>observations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cropped</a:t>
            </a:r>
            <a:r>
              <a:rPr lang="nl-NL" sz="1200" kern="1200" dirty="0">
                <a:solidFill>
                  <a:schemeClr val="tx1"/>
                </a:solidFill>
                <a:effectLst/>
                <a:latin typeface="+mn-lt"/>
                <a:ea typeface="+mn-ea"/>
                <a:cs typeface="+mn-cs"/>
              </a:rPr>
              <a:t> up </a:t>
            </a:r>
            <a:r>
              <a:rPr lang="nl-NL" sz="1200" kern="1200" dirty="0" err="1">
                <a:solidFill>
                  <a:schemeClr val="tx1"/>
                </a:solidFill>
                <a:effectLst/>
                <a:latin typeface="+mn-lt"/>
                <a:ea typeface="+mn-ea"/>
                <a:cs typeface="+mn-cs"/>
              </a:rPr>
              <a:t>across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winners.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5900C33-90AE-4963-9AD8-3B07939F57E9}" type="slidenum">
              <a:rPr lang="en-GB" smtClean="0"/>
              <a:t>4</a:t>
            </a:fld>
            <a:endParaRPr lang="en-GB"/>
          </a:p>
        </p:txBody>
      </p:sp>
    </p:spTree>
    <p:extLst>
      <p:ext uri="{BB962C8B-B14F-4D97-AF65-F5344CB8AC3E}">
        <p14:creationId xmlns:p14="http://schemas.microsoft.com/office/powerpoint/2010/main" val="361383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pPr>
              <a:defRPr/>
            </a:pPr>
            <a:r>
              <a:rPr lang="en-GB" dirty="0"/>
              <a:t>So the first ad I’m about to share absolutely delivers on branded engagement and delivering product message on strategy.  But it also touches on </a:t>
            </a:r>
            <a:r>
              <a:rPr lang="en-GB" b="1" dirty="0"/>
              <a:t>an observation that was present across many of the digital winners, </a:t>
            </a:r>
            <a:r>
              <a:rPr lang="en-GB" dirty="0"/>
              <a:t>and that was that </a:t>
            </a:r>
            <a:r>
              <a:rPr lang="en-GB" b="1" dirty="0"/>
              <a:t>it delivered ‘a positive and uplifting tonality</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There is really a lot to be said for raising a smile – Many of our top performing ads used humour to effectively create emotional engagement. </a:t>
            </a:r>
            <a:r>
              <a:rPr lang="en-GB" b="1" dirty="0">
                <a:cs typeface="Calibri"/>
              </a:rPr>
              <a:t>Now </a:t>
            </a:r>
            <a:r>
              <a:rPr lang="en-GB" b="1" dirty="0"/>
              <a:t>Interestingly, this is in contrast with the trend we see more broadly</a:t>
            </a:r>
            <a:r>
              <a:rPr lang="en-GB" dirty="0"/>
              <a:t>, in which we see </a:t>
            </a:r>
            <a:r>
              <a:rPr lang="en-GB" b="1" dirty="0"/>
              <a:t>humour in advertising declining over time. </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5900C33-90AE-4963-9AD8-3B07939F57E9}" type="slidenum">
              <a:rPr lang="en-GB" smtClean="0"/>
              <a:t>5</a:t>
            </a:fld>
            <a:endParaRPr lang="en-GB"/>
          </a:p>
        </p:txBody>
      </p:sp>
    </p:spTree>
    <p:extLst>
      <p:ext uri="{BB962C8B-B14F-4D97-AF65-F5344CB8AC3E}">
        <p14:creationId xmlns:p14="http://schemas.microsoft.com/office/powerpoint/2010/main" val="272625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endParaRPr lang="en-GB" dirty="0"/>
          </a:p>
          <a:p>
            <a:pPr>
              <a:defRPr/>
            </a:pPr>
            <a:r>
              <a:rPr lang="en-GB" dirty="0"/>
              <a:t>Just to back that up before I share the ad itself.  </a:t>
            </a:r>
          </a:p>
          <a:p>
            <a:pPr>
              <a:defRPr/>
            </a:pPr>
            <a:endParaRPr lang="en-GB" dirty="0"/>
          </a:p>
          <a:p>
            <a:pPr>
              <a:defRPr/>
            </a:pPr>
            <a:r>
              <a:rPr lang="en-GB" dirty="0"/>
              <a:t>You can see from the chart on screen that ads that </a:t>
            </a:r>
            <a:r>
              <a:rPr lang="en-GB" b="1" dirty="0"/>
              <a:t>we have coded as being funny or light hearted used to make up approximately half of our cases </a:t>
            </a:r>
            <a:r>
              <a:rPr lang="en-GB" dirty="0"/>
              <a:t>but what we see in 2020 is that  </a:t>
            </a:r>
            <a:r>
              <a:rPr lang="en-GB" b="1" dirty="0"/>
              <a:t>these types of ads have actually declined and now make up around a third </a:t>
            </a:r>
            <a:r>
              <a:rPr lang="en-GB" dirty="0"/>
              <a:t>of the our cases. It’s almost like the GFC in 2008-9 killed humour!</a:t>
            </a:r>
            <a:endParaRPr lang="en-US" dirty="0"/>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Kantar Brown Light"/>
              </a:rPr>
              <a:t>Which brings us on to the ad: Google’s ‘Search the Lyrics’ digital ad from Indonesia</a:t>
            </a:r>
            <a:endParaRPr lang="en-GB" dirty="0">
              <a:cs typeface="Calibri"/>
            </a:endParaRPr>
          </a:p>
        </p:txBody>
      </p:sp>
      <p:sp>
        <p:nvSpPr>
          <p:cNvPr id="4" name="Slide Number Placeholder 3"/>
          <p:cNvSpPr>
            <a:spLocks noGrp="1"/>
          </p:cNvSpPr>
          <p:nvPr>
            <p:ph type="sldNum" sz="quarter" idx="5"/>
          </p:nvPr>
        </p:nvSpPr>
        <p:spPr/>
        <p:txBody>
          <a:bodyPr/>
          <a:lstStyle/>
          <a:p>
            <a:fld id="{65900C33-90AE-4963-9AD8-3B07939F57E9}" type="slidenum">
              <a:rPr lang="en-GB" smtClean="0"/>
              <a:t>6</a:t>
            </a:fld>
            <a:endParaRPr lang="en-GB"/>
          </a:p>
        </p:txBody>
      </p:sp>
    </p:spTree>
    <p:extLst>
      <p:ext uri="{BB962C8B-B14F-4D97-AF65-F5344CB8AC3E}">
        <p14:creationId xmlns:p14="http://schemas.microsoft.com/office/powerpoint/2010/main" val="261421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ad </a:t>
            </a:r>
            <a:r>
              <a:rPr lang="en-US" sz="1200" b="1" i="0" u="none" strike="noStrike" kern="1200" baseline="0" dirty="0">
                <a:solidFill>
                  <a:schemeClr val="tx1"/>
                </a:solidFill>
                <a:latin typeface="+mn-lt"/>
                <a:ea typeface="+mn-ea"/>
                <a:cs typeface="+mn-cs"/>
              </a:rPr>
              <a:t>engages, grabs attention and seamlessly integrates what is essentially a product demo into a fun narrative</a:t>
            </a:r>
            <a:r>
              <a:rPr lang="en-US" sz="1200" b="0" i="0" u="none" strike="noStrike" kern="1200" baseline="0" dirty="0">
                <a:solidFill>
                  <a:schemeClr val="tx1"/>
                </a:solidFill>
                <a:latin typeface="+mn-lt"/>
                <a:ea typeface="+mn-ea"/>
                <a:cs typeface="+mn-cs"/>
              </a:rPr>
              <a:t>. So, there is a great deal to be said for </a:t>
            </a:r>
            <a:r>
              <a:rPr lang="en-US" sz="1200" b="1" i="0" u="none" strike="noStrike" kern="1200" baseline="0" dirty="0">
                <a:solidFill>
                  <a:schemeClr val="tx1"/>
                </a:solidFill>
                <a:latin typeface="+mn-lt"/>
                <a:ea typeface="+mn-ea"/>
                <a:cs typeface="+mn-cs"/>
              </a:rPr>
              <a:t>raising a smile, and with it, people’s spirits, attention and brand predisposition. </a:t>
            </a:r>
            <a:endParaRPr lang="en-GB" b="1" dirty="0">
              <a:cs typeface="Calibri"/>
            </a:endParaRPr>
          </a:p>
        </p:txBody>
      </p:sp>
      <p:sp>
        <p:nvSpPr>
          <p:cNvPr id="4" name="Slide Number Placeholder 3"/>
          <p:cNvSpPr>
            <a:spLocks noGrp="1"/>
          </p:cNvSpPr>
          <p:nvPr>
            <p:ph type="sldNum" sz="quarter" idx="5"/>
          </p:nvPr>
        </p:nvSpPr>
        <p:spPr/>
        <p:txBody>
          <a:bodyPr/>
          <a:lstStyle/>
          <a:p>
            <a:fld id="{65900C33-90AE-4963-9AD8-3B07939F57E9}" type="slidenum">
              <a:rPr lang="en-GB" smtClean="0"/>
              <a:t>7</a:t>
            </a:fld>
            <a:endParaRPr lang="en-GB"/>
          </a:p>
        </p:txBody>
      </p:sp>
    </p:spTree>
    <p:extLst>
      <p:ext uri="{BB962C8B-B14F-4D97-AF65-F5344CB8AC3E}">
        <p14:creationId xmlns:p14="http://schemas.microsoft.com/office/powerpoint/2010/main" val="31757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other observation I wanted to touch on was ad length.  We know that shorter creative stands a better chance of being viewed within the digital context - many top performers are well under 15 seconds.  </a:t>
            </a:r>
            <a:r>
              <a:rPr lang="en-US" sz="1200" b="1" i="0" u="none" strike="noStrike" kern="1200" baseline="0" dirty="0">
                <a:solidFill>
                  <a:schemeClr val="tx1"/>
                </a:solidFill>
                <a:latin typeface="+mn-lt"/>
                <a:ea typeface="+mn-ea"/>
                <a:cs typeface="+mn-cs"/>
              </a:rPr>
              <a:t>But many advertisers have concerns that messages will be lost in such a short timespan</a:t>
            </a:r>
          </a:p>
          <a:p>
            <a:endParaRPr lang="en-US" sz="1200" b="1"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Amstel’s ‘Why Amstel 66?’ </a:t>
            </a:r>
            <a:r>
              <a:rPr lang="en-GB" sz="1200" kern="1200" dirty="0">
                <a:solidFill>
                  <a:schemeClr val="tx1"/>
                </a:solidFill>
                <a:effectLst/>
                <a:latin typeface="+mn-lt"/>
                <a:ea typeface="+mn-ea"/>
                <a:cs typeface="+mn-cs"/>
              </a:rPr>
              <a:t> is a great example of how the message can be amplified by </a:t>
            </a:r>
            <a:r>
              <a:rPr lang="en-GB" sz="1200" b="1" kern="1200" dirty="0">
                <a:solidFill>
                  <a:schemeClr val="tx1"/>
                </a:solidFill>
                <a:effectLst/>
                <a:latin typeface="+mn-lt"/>
                <a:ea typeface="+mn-ea"/>
                <a:cs typeface="+mn-cs"/>
              </a:rPr>
              <a:t>making it the focal point of a joke </a:t>
            </a:r>
            <a:r>
              <a:rPr lang="en-GB" sz="1200" kern="1200" dirty="0">
                <a:solidFill>
                  <a:schemeClr val="tx1"/>
                </a:solidFill>
                <a:effectLst/>
                <a:latin typeface="+mn-lt"/>
                <a:ea typeface="+mn-ea"/>
                <a:cs typeface="+mn-cs"/>
              </a:rPr>
              <a:t>and — all delivered in under 10 seconds. </a:t>
            </a:r>
          </a:p>
        </p:txBody>
      </p:sp>
      <p:sp>
        <p:nvSpPr>
          <p:cNvPr id="4" name="Slide Number Placeholder 3"/>
          <p:cNvSpPr>
            <a:spLocks noGrp="1"/>
          </p:cNvSpPr>
          <p:nvPr>
            <p:ph type="sldNum" sz="quarter" idx="5"/>
          </p:nvPr>
        </p:nvSpPr>
        <p:spPr/>
        <p:txBody>
          <a:bodyPr/>
          <a:lstStyle/>
          <a:p>
            <a:fld id="{65900C33-90AE-4963-9AD8-3B07939F57E9}" type="slidenum">
              <a:rPr lang="en-GB" smtClean="0"/>
              <a:t>8</a:t>
            </a:fld>
            <a:endParaRPr lang="en-GB"/>
          </a:p>
        </p:txBody>
      </p:sp>
    </p:spTree>
    <p:extLst>
      <p:ext uri="{BB962C8B-B14F-4D97-AF65-F5344CB8AC3E}">
        <p14:creationId xmlns:p14="http://schemas.microsoft.com/office/powerpoint/2010/main" val="62244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93750"/>
            <a:ext cx="5961063" cy="3354388"/>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creative shows that short ads can also be creative and effective, and that short duration doesn’t have to mean short-term thinking in message delivery</a:t>
            </a:r>
          </a:p>
        </p:txBody>
      </p:sp>
      <p:sp>
        <p:nvSpPr>
          <p:cNvPr id="4" name="Slide Number Placeholder 3"/>
          <p:cNvSpPr>
            <a:spLocks noGrp="1"/>
          </p:cNvSpPr>
          <p:nvPr>
            <p:ph type="sldNum" sz="quarter" idx="5"/>
          </p:nvPr>
        </p:nvSpPr>
        <p:spPr/>
        <p:txBody>
          <a:bodyPr/>
          <a:lstStyle/>
          <a:p>
            <a:fld id="{65900C33-90AE-4963-9AD8-3B07939F57E9}" type="slidenum">
              <a:rPr lang="en-GB" smtClean="0"/>
              <a:t>9</a:t>
            </a:fld>
            <a:endParaRPr lang="en-GB"/>
          </a:p>
        </p:txBody>
      </p:sp>
    </p:spTree>
    <p:extLst>
      <p:ext uri="{BB962C8B-B14F-4D97-AF65-F5344CB8AC3E}">
        <p14:creationId xmlns:p14="http://schemas.microsoft.com/office/powerpoint/2010/main" val="1086690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3.xml"/><Relationship Id="rId4" Type="http://schemas.openxmlformats.org/officeDocument/2006/relationships/image" Target="../media/image8.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1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dirty="0"/>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GB"/>
              <a:t>Click icon to add picture</a:t>
            </a:r>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GB"/>
              <a:t>Click icon to add picture</a:t>
            </a:r>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GB"/>
              <a:t>Click icon to add picture</a:t>
            </a:r>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dirty="0"/>
              <a:t>Click to add title</a:t>
            </a:r>
            <a:endParaRPr lang="en-GB" dirty="0"/>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a:t>Click to add footer text</a:t>
            </a:r>
          </a:p>
        </p:txBody>
      </p:sp>
    </p:spTree>
    <p:extLst>
      <p:ext uri="{BB962C8B-B14F-4D97-AF65-F5344CB8AC3E}">
        <p14:creationId xmlns:p14="http://schemas.microsoft.com/office/powerpoint/2010/main" val="352265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774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2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a:t>Click icon to add picture</a:t>
            </a:r>
            <a:endParaRPr lang="en-GB" dirty="0"/>
          </a:p>
        </p:txBody>
      </p:sp>
      <p:sp>
        <p:nvSpPr>
          <p:cNvPr id="2"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34254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dirty="0"/>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dirty="0"/>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GB"/>
              <a:t>Click icon to add picture</a:t>
            </a:r>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6801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80796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9" name="Text Placeholder 2"/>
          <p:cNvSpPr>
            <a:spLocks noGrp="1"/>
          </p:cNvSpPr>
          <p:nvPr>
            <p:ph type="body" sz="quarter" idx="16"/>
          </p:nvPr>
        </p:nvSpPr>
        <p:spPr>
          <a:xfrm>
            <a:off x="357188" y="909635"/>
            <a:ext cx="11477331" cy="396875"/>
          </a:xfrm>
        </p:spPr>
        <p:txBody>
          <a:bodyPr/>
          <a:lstStyle>
            <a:lvl1pPr>
              <a:defRPr sz="1800"/>
            </a:lvl1pPr>
          </a:lstStyle>
          <a:p>
            <a:pPr lvl="0"/>
            <a:r>
              <a:rPr lang="en-US"/>
              <a:t>Click to edit Master text styles</a:t>
            </a:r>
          </a:p>
        </p:txBody>
      </p:sp>
      <p:sp>
        <p:nvSpPr>
          <p:cNvPr id="8"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48405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 no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6609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GB" dirty="0"/>
              <a:t>Click to edit master text styles</a:t>
            </a:r>
          </a:p>
          <a:p>
            <a:pPr lvl="1"/>
            <a:r>
              <a:rPr lang="en-GB" dirty="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64179498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44878361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a:t>Click to edit Master text styles</a:t>
            </a:r>
          </a:p>
          <a:p>
            <a:pPr lvl="1"/>
            <a:r>
              <a:rPr lang="en-US"/>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a:t>
            </a:fld>
            <a:endParaRPr lang="en-GB" dirty="0"/>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dirty="0"/>
              <a:t>Click to add footer text</a:t>
            </a:r>
          </a:p>
        </p:txBody>
      </p:sp>
    </p:spTree>
    <p:extLst>
      <p:ext uri="{BB962C8B-B14F-4D97-AF65-F5344CB8AC3E}">
        <p14:creationId xmlns:p14="http://schemas.microsoft.com/office/powerpoint/2010/main" val="38028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dirty="0"/>
              <a:t>Click to add text</a:t>
            </a:r>
          </a:p>
        </p:txBody>
      </p:sp>
    </p:spTree>
    <p:extLst>
      <p:ext uri="{BB962C8B-B14F-4D97-AF65-F5344CB8AC3E}">
        <p14:creationId xmlns:p14="http://schemas.microsoft.com/office/powerpoint/2010/main" val="365107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pic>
        <p:nvPicPr>
          <p:cNvPr id="7" name="Picture 6">
            <a:extLst>
              <a:ext uri="{FF2B5EF4-FFF2-40B4-BE49-F238E27FC236}">
                <a16:creationId xmlns:a16="http://schemas.microsoft.com/office/drawing/2014/main" id="{1ADB29CA-18EE-48E7-B991-4B2578F89377}"/>
              </a:ext>
            </a:extLst>
          </p:cNvPr>
          <p:cNvPicPr>
            <a:picLocks noChangeAspect="1"/>
          </p:cNvPicPr>
          <p:nvPr userDrawn="1"/>
        </p:nvPicPr>
        <p:blipFill>
          <a:blip r:embed="rId5"/>
          <a:stretch>
            <a:fillRect/>
          </a:stretch>
        </p:blipFill>
        <p:spPr>
          <a:xfrm>
            <a:off x="4207125" y="1490400"/>
            <a:ext cx="63981" cy="4500000"/>
          </a:xfrm>
          <a:prstGeom prst="rect">
            <a:avLst/>
          </a:prstGeom>
        </p:spPr>
      </p:pic>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spTree>
    <p:extLst>
      <p:ext uri="{BB962C8B-B14F-4D97-AF65-F5344CB8AC3E}">
        <p14:creationId xmlns:p14="http://schemas.microsoft.com/office/powerpoint/2010/main" val="85592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dirty="0"/>
              <a:t>Click to add text</a:t>
            </a:r>
          </a:p>
        </p:txBody>
      </p:sp>
    </p:spTree>
    <p:extLst>
      <p:ext uri="{BB962C8B-B14F-4D97-AF65-F5344CB8AC3E}">
        <p14:creationId xmlns:p14="http://schemas.microsoft.com/office/powerpoint/2010/main" val="9003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pic>
        <p:nvPicPr>
          <p:cNvPr id="7" name="Picture 6">
            <a:extLst>
              <a:ext uri="{FF2B5EF4-FFF2-40B4-BE49-F238E27FC236}">
                <a16:creationId xmlns:a16="http://schemas.microsoft.com/office/drawing/2014/main" id="{1ADB29CA-18EE-48E7-B991-4B2578F89377}"/>
              </a:ext>
            </a:extLst>
          </p:cNvPr>
          <p:cNvPicPr>
            <a:picLocks noChangeAspect="1"/>
          </p:cNvPicPr>
          <p:nvPr userDrawn="1"/>
        </p:nvPicPr>
        <p:blipFill>
          <a:blip r:embed="rId3"/>
          <a:stretch>
            <a:fillRect/>
          </a:stretch>
        </p:blipFill>
        <p:spPr>
          <a:xfrm>
            <a:off x="4207125" y="1490400"/>
            <a:ext cx="63981" cy="4500000"/>
          </a:xfrm>
          <a:prstGeom prst="rect">
            <a:avLst/>
          </a:prstGeom>
        </p:spPr>
      </p:pic>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399587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35470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350877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50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14035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423023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92794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369584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33086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68528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8610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7857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190407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91216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138631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399045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dirty="0"/>
              <a:t>Click to add title</a:t>
            </a:r>
            <a:endParaRPr lang="en-GB" dirty="0"/>
          </a:p>
        </p:txBody>
      </p:sp>
    </p:spTree>
    <p:extLst>
      <p:ext uri="{BB962C8B-B14F-4D97-AF65-F5344CB8AC3E}">
        <p14:creationId xmlns:p14="http://schemas.microsoft.com/office/powerpoint/2010/main" val="17542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330004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7270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242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sv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tags" Target="../tags/tag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8.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9.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6.png"/><Relationship Id="rId4" Type="http://schemas.openxmlformats.org/officeDocument/2006/relationships/slideLayout" Target="../slideLayouts/slideLayout43.xml"/><Relationship Id="rId9" Type="http://schemas.openxmlformats.org/officeDocument/2006/relationships/tags" Target="../tags/tag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ags" Target="../tags/tag1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ags" Target="../tags/tag1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5.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image" Target="../media/image8.svg"/><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7"/>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823" r:id="rId23"/>
    <p:sldLayoutId id="2147483825" r:id="rId24"/>
    <p:sldLayoutId id="214748385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GB" dirty="0"/>
              <a:t>Click to edit master title style</a:t>
            </a:r>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3" name="Group 2"/>
          <p:cNvGrpSpPr/>
          <p:nvPr userDrawn="1"/>
        </p:nvGrpSpPr>
        <p:grpSpPr>
          <a:xfrm>
            <a:off x="-1143000" y="-600255"/>
            <a:ext cx="13680281" cy="6725246"/>
            <a:chOff x="-1143000" y="-600255"/>
            <a:chExt cx="13680281" cy="6725246"/>
          </a:xfrm>
        </p:grpSpPr>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1143000" y="-600255"/>
              <a:ext cx="13680281" cy="6720255"/>
              <a:chOff x="-1143000" y="-600255"/>
              <a:chExt cx="13680281" cy="6720255"/>
            </a:xfrm>
          </p:grpSpPr>
          <p:cxnSp>
            <p:nvCxnSpPr>
              <p:cNvPr id="97" name="Straight Connector 96"/>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102" name="TextBox 101"/>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103" name="TextBox 102"/>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104" name="TextBox 103"/>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 cm</a:t>
                </a:r>
              </a:p>
            </p:txBody>
          </p:sp>
          <p:sp>
            <p:nvSpPr>
              <p:cNvPr id="105" name="TextBox 104"/>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15.92 cm</a:t>
                </a:r>
              </a:p>
            </p:txBody>
          </p:sp>
          <p:cxnSp>
            <p:nvCxnSpPr>
              <p:cNvPr id="106" name="Straight Connector 105"/>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108" name="TextBox 107"/>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109" name="TextBox 108"/>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110" name="TextBox 109"/>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111" name="Straight Connector 110"/>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13" name="TextBox 112"/>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14" name="Straight Connector 11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17" name="Straight Connector 116"/>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20" name="TextBox 11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endParaRPr lang="en-GB" sz="800" dirty="0">
                  <a:solidFill>
                    <a:schemeClr val="tx1"/>
                  </a:solidFill>
                </a:endParaRPr>
              </a:p>
            </p:txBody>
          </p:sp>
        </p:grpSp>
      </p:grpSp>
      <p:pic>
        <p:nvPicPr>
          <p:cNvPr id="35" name="Picture 34"/>
          <p:cNvPicPr>
            <a:picLocks noChangeAspect="1"/>
          </p:cNvPicPr>
          <p:nvPr userDrawn="1">
            <p:custDataLst>
              <p:tags r:id="rId9"/>
            </p:custDataLst>
          </p:nvPr>
        </p:nvPicPr>
        <p:blipFill rotWithShape="1">
          <a:blip r:embed="rId10" cstate="hqprint">
            <a:extLst>
              <a:ext uri="{28A0092B-C50C-407E-A947-70E740481C1C}">
                <a14:useLocalDpi xmlns:a14="http://schemas.microsoft.com/office/drawing/2010/main"/>
              </a:ext>
            </a:extLst>
          </a:blip>
          <a:srcRect l="1305" t="3305" r="1093" b="4057"/>
          <a:stretch/>
        </p:blipFill>
        <p:spPr>
          <a:xfrm>
            <a:off x="360045" y="6383598"/>
            <a:ext cx="1045014" cy="201625"/>
          </a:xfrm>
          <a:prstGeom prst="rect">
            <a:avLst/>
          </a:prstGeom>
        </p:spPr>
      </p:pic>
    </p:spTree>
    <p:extLst>
      <p:ext uri="{BB962C8B-B14F-4D97-AF65-F5344CB8AC3E}">
        <p14:creationId xmlns:p14="http://schemas.microsoft.com/office/powerpoint/2010/main" val="15622494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2" r:id="rId5"/>
    <p:sldLayoutId id="2147483833" r:id="rId6"/>
    <p:sldLayoutId id="214748383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8">
          <p15:clr>
            <a:srgbClr val="F26B43"/>
          </p15:clr>
        </p15:guide>
        <p15:guide id="2" orient="horz" pos="2160">
          <p15:clr>
            <a:srgbClr val="F26B43"/>
          </p15:clr>
        </p15:guide>
        <p15:guide id="13" pos="3780">
          <p15:clr>
            <a:srgbClr val="F26B43"/>
          </p15:clr>
        </p15:guide>
        <p15:guide id="14" pos="3900">
          <p15:clr>
            <a:srgbClr val="F26B43"/>
          </p15:clr>
        </p15:guide>
        <p15:guide id="25" pos="7451">
          <p15:clr>
            <a:srgbClr val="F26B43"/>
          </p15:clr>
        </p15:guide>
        <p15:guide id="28" orient="horz" pos="1077">
          <p15:clr>
            <a:srgbClr val="F26B43"/>
          </p15:clr>
        </p15:guide>
        <p15:guide id="29" orient="horz" pos="270">
          <p15:clr>
            <a:srgbClr val="F26B43"/>
          </p15:clr>
        </p15:guide>
        <p15:guide id="33" orient="horz" pos="3600">
          <p15:clr>
            <a:srgbClr val="F26B43"/>
          </p15:clr>
        </p15:guide>
        <p15:guide id="34"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5"/>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32032065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9" orient="horz" pos="387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ags" Target="../tags/tag35.xml"/><Relationship Id="rId7" Type="http://schemas.openxmlformats.org/officeDocument/2006/relationships/image" Target="../media/image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5.jpg"/><Relationship Id="rId5" Type="http://schemas.openxmlformats.org/officeDocument/2006/relationships/notesSlide" Target="../notesSlides/notesSlide10.xml"/><Relationship Id="rId4"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tags" Target="../tags/tag21.xml"/><Relationship Id="rId21" Type="http://schemas.openxmlformats.org/officeDocument/2006/relationships/image" Target="../media/image40.png"/><Relationship Id="rId7" Type="http://schemas.openxmlformats.org/officeDocument/2006/relationships/notesSlide" Target="../notesSlides/notesSlide4.xml"/><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tags" Target="../tags/tag20.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19.xml"/><Relationship Id="rId6" Type="http://schemas.openxmlformats.org/officeDocument/2006/relationships/slideLayout" Target="../slideLayouts/slideLayout22.xml"/><Relationship Id="rId11" Type="http://schemas.openxmlformats.org/officeDocument/2006/relationships/image" Target="../media/image30.png"/><Relationship Id="rId5" Type="http://schemas.openxmlformats.org/officeDocument/2006/relationships/tags" Target="../tags/tag23.xml"/><Relationship Id="rId15" Type="http://schemas.openxmlformats.org/officeDocument/2006/relationships/image" Target="../media/image34.jpg"/><Relationship Id="rId10" Type="http://schemas.openxmlformats.org/officeDocument/2006/relationships/image" Target="../media/image5.svg"/><Relationship Id="rId19" Type="http://schemas.openxmlformats.org/officeDocument/2006/relationships/image" Target="../media/image38.png"/><Relationship Id="rId4" Type="http://schemas.openxmlformats.org/officeDocument/2006/relationships/tags" Target="../tags/tag22.xml"/><Relationship Id="rId9" Type="http://schemas.openxmlformats.org/officeDocument/2006/relationships/image" Target="../media/image4.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sv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image" Target="../media/image4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1.mp4"/><Relationship Id="rId7" Type="http://schemas.openxmlformats.org/officeDocument/2006/relationships/notesSlide" Target="../notesSlides/notesSlide7.xml"/><Relationship Id="rId2" Type="http://schemas.microsoft.com/office/2007/relationships/media" Target="../media/media1.mp4"/><Relationship Id="rId1" Type="http://schemas.openxmlformats.org/officeDocument/2006/relationships/tags" Target="../tags/tag26.xml"/><Relationship Id="rId6" Type="http://schemas.openxmlformats.org/officeDocument/2006/relationships/slideLayout" Target="../slideLayouts/slideLayout22.xml"/><Relationship Id="rId5" Type="http://schemas.openxmlformats.org/officeDocument/2006/relationships/tags" Target="../tags/tag28.xml"/><Relationship Id="rId10" Type="http://schemas.openxmlformats.org/officeDocument/2006/relationships/image" Target="../media/image42.png"/><Relationship Id="rId4" Type="http://schemas.openxmlformats.org/officeDocument/2006/relationships/tags" Target="../tags/tag27.xml"/><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sv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ags" Target="../tags/tag31.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5" Type="http://schemas.openxmlformats.org/officeDocument/2006/relationships/slideLayout" Target="../slideLayouts/slideLayout23.xml"/><Relationship Id="rId4" Type="http://schemas.openxmlformats.org/officeDocument/2006/relationships/tags" Target="../tags/tag32.xml"/><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oman, holding, street, young&#10;&#10;Description automatically generated">
            <a:extLst>
              <a:ext uri="{FF2B5EF4-FFF2-40B4-BE49-F238E27FC236}">
                <a16:creationId xmlns:a16="http://schemas.microsoft.com/office/drawing/2014/main" id="{70E2F3AC-EF3A-4483-B762-6ACE2608C542}"/>
              </a:ext>
            </a:extLst>
          </p:cNvPr>
          <p:cNvPicPr>
            <a:picLocks noChangeAspect="1"/>
          </p:cNvPicPr>
          <p:nvPr/>
        </p:nvPicPr>
        <p:blipFill>
          <a:blip r:embed="rId5"/>
          <a:stretch>
            <a:fillRect/>
          </a:stretch>
        </p:blipFill>
        <p:spPr>
          <a:xfrm>
            <a:off x="0" y="2109"/>
            <a:ext cx="12192000" cy="6853782"/>
          </a:xfrm>
          <a:prstGeom prst="rect">
            <a:avLst/>
          </a:prstGeom>
        </p:spPr>
      </p:pic>
      <p:sp>
        <p:nvSpPr>
          <p:cNvPr id="11" name="Rectangle 10">
            <a:extLst>
              <a:ext uri="{FF2B5EF4-FFF2-40B4-BE49-F238E27FC236}">
                <a16:creationId xmlns:a16="http://schemas.microsoft.com/office/drawing/2014/main" id="{069D56D9-CF94-4A8C-B88F-FD3337DBB52D}"/>
              </a:ext>
            </a:extLst>
          </p:cNvPr>
          <p:cNvSpPr/>
          <p:nvPr>
            <p:custDataLst>
              <p:tags r:id="rId1"/>
            </p:custDataLst>
          </p:nvPr>
        </p:nvSpPr>
        <p:spPr bwMode="ltGray">
          <a:xfrm>
            <a:off x="-6650" y="857"/>
            <a:ext cx="6100088" cy="6857143"/>
          </a:xfrm>
          <a:prstGeom prst="rect">
            <a:avLst/>
          </a:prstGeom>
          <a:gradFill flip="none" rotWithShape="1">
            <a:gsLst>
              <a:gs pos="0">
                <a:srgbClr val="000000">
                  <a:alpha val="30000"/>
                </a:srgbClr>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 name="Title 4"/>
          <p:cNvSpPr>
            <a:spLocks noGrp="1"/>
          </p:cNvSpPr>
          <p:nvPr>
            <p:ph type="ctrTitle"/>
          </p:nvPr>
        </p:nvSpPr>
        <p:spPr/>
        <p:txBody>
          <a:bodyPr/>
          <a:lstStyle/>
          <a:p>
            <a:r>
              <a:rPr lang="en-GB" dirty="0"/>
              <a:t>The Path to ‘Cracking’ and Effective Creative</a:t>
            </a:r>
          </a:p>
        </p:txBody>
      </p:sp>
      <p:sp>
        <p:nvSpPr>
          <p:cNvPr id="12" name="Subtitle 11">
            <a:extLst>
              <a:ext uri="{FF2B5EF4-FFF2-40B4-BE49-F238E27FC236}">
                <a16:creationId xmlns:a16="http://schemas.microsoft.com/office/drawing/2014/main" id="{CEAF05EF-594D-4A00-9A72-2C8E1879D31B}"/>
              </a:ext>
            </a:extLst>
          </p:cNvPr>
          <p:cNvSpPr>
            <a:spLocks noGrp="1"/>
          </p:cNvSpPr>
          <p:nvPr>
            <p:ph type="subTitle" idx="1"/>
          </p:nvPr>
        </p:nvSpPr>
        <p:spPr/>
        <p:txBody>
          <a:bodyPr/>
          <a:lstStyle/>
          <a:p>
            <a:r>
              <a:rPr lang="en-GB" dirty="0"/>
              <a:t>Sam Walters</a:t>
            </a:r>
          </a:p>
        </p:txBody>
      </p:sp>
      <p:pic>
        <p:nvPicPr>
          <p:cNvPr id="14" name="Graphic 13">
            <a:extLst>
              <a:ext uri="{FF2B5EF4-FFF2-40B4-BE49-F238E27FC236}">
                <a16:creationId xmlns:a16="http://schemas.microsoft.com/office/drawing/2014/main" id="{1855668C-5000-4FE0-99A1-D78CEA95D8F7}"/>
              </a:ext>
            </a:extLst>
          </p:cNvPr>
          <p:cNvPicPr>
            <a:picLocks noChangeAspect="1"/>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360000" y="558000"/>
            <a:ext cx="1940914" cy="367200"/>
          </a:xfrm>
          <a:prstGeom prst="rect">
            <a:avLst/>
          </a:prstGeom>
        </p:spPr>
      </p:pic>
    </p:spTree>
    <p:extLst>
      <p:ext uri="{BB962C8B-B14F-4D97-AF65-F5344CB8AC3E}">
        <p14:creationId xmlns:p14="http://schemas.microsoft.com/office/powerpoint/2010/main" val="5299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32235D-195D-324D-92EC-3A952E42E685}"/>
              </a:ext>
            </a:extLst>
          </p:cNvPr>
          <p:cNvPicPr>
            <a:picLocks noChangeAspect="1"/>
          </p:cNvPicPr>
          <p:nvPr/>
        </p:nvPicPr>
        <p:blipFill>
          <a:blip r:embed="rId6"/>
          <a:stretch>
            <a:fillRect/>
          </a:stretch>
        </p:blipFill>
        <p:spPr>
          <a:xfrm rot="10800000" flipH="1">
            <a:off x="0" y="0"/>
            <a:ext cx="12192000" cy="6921500"/>
          </a:xfrm>
          <a:prstGeom prst="rect">
            <a:avLst/>
          </a:prstGeom>
        </p:spPr>
      </p:pic>
      <p:sp>
        <p:nvSpPr>
          <p:cNvPr id="72" name="Rectangle 71">
            <a:extLst>
              <a:ext uri="{FF2B5EF4-FFF2-40B4-BE49-F238E27FC236}">
                <a16:creationId xmlns:a16="http://schemas.microsoft.com/office/drawing/2014/main" id="{184FCF9A-6983-4E02-BACF-FD6DF679F925}"/>
              </a:ext>
            </a:extLst>
          </p:cNvPr>
          <p:cNvSpPr/>
          <p:nvPr>
            <p:custDataLst>
              <p:tags r:id="rId1"/>
            </p:custDataLst>
          </p:nvPr>
        </p:nvSpPr>
        <p:spPr bwMode="ltGray">
          <a:xfrm>
            <a:off x="0" y="0"/>
            <a:ext cx="6096000" cy="6921500"/>
          </a:xfrm>
          <a:prstGeom prst="rect">
            <a:avLst/>
          </a:prstGeom>
          <a:gradFill flip="none" rotWithShape="1">
            <a:gsLst>
              <a:gs pos="0">
                <a:srgbClr val="000000">
                  <a:alpha val="30000"/>
                </a:srgbClr>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AU" sz="1600" b="0" dirty="0" err="1"/>
          </a:p>
        </p:txBody>
      </p:sp>
      <p:sp>
        <p:nvSpPr>
          <p:cNvPr id="36" name="Footer Placeholder 3">
            <a:extLst>
              <a:ext uri="{FF2B5EF4-FFF2-40B4-BE49-F238E27FC236}">
                <a16:creationId xmlns:a16="http://schemas.microsoft.com/office/drawing/2014/main" id="{BDB9E841-E565-4A8C-B970-3D50C0EE871F}"/>
              </a:ext>
            </a:extLst>
          </p:cNvPr>
          <p:cNvSpPr>
            <a:spLocks noGrp="1"/>
          </p:cNvSpPr>
          <p:nvPr>
            <p:ph type="ftr" sz="quarter" idx="11"/>
          </p:nvPr>
        </p:nvSpPr>
        <p:spPr>
          <a:xfrm>
            <a:off x="3272400" y="6390000"/>
            <a:ext cx="7495200" cy="198000"/>
          </a:xfrm>
        </p:spPr>
        <p:txBody>
          <a:bodyPr/>
          <a:lstStyle/>
          <a:p>
            <a:endParaRPr lang="en-GB"/>
          </a:p>
        </p:txBody>
      </p:sp>
      <p:sp>
        <p:nvSpPr>
          <p:cNvPr id="2" name="Title 1">
            <a:extLst>
              <a:ext uri="{FF2B5EF4-FFF2-40B4-BE49-F238E27FC236}">
                <a16:creationId xmlns:a16="http://schemas.microsoft.com/office/drawing/2014/main" id="{3E4ABFC3-5BDB-4379-9AD0-CC7C0B646E06}"/>
              </a:ext>
            </a:extLst>
          </p:cNvPr>
          <p:cNvSpPr>
            <a:spLocks noGrp="1"/>
          </p:cNvSpPr>
          <p:nvPr>
            <p:ph type="title"/>
          </p:nvPr>
        </p:nvSpPr>
        <p:spPr>
          <a:xfrm>
            <a:off x="361950" y="2026597"/>
            <a:ext cx="7894946" cy="2626744"/>
          </a:xfrm>
        </p:spPr>
        <p:txBody>
          <a:bodyPr anchor="t">
            <a:normAutofit/>
          </a:bodyPr>
          <a:lstStyle/>
          <a:p>
            <a:r>
              <a:rPr lang="en-GB" sz="3600" dirty="0">
                <a:solidFill>
                  <a:schemeClr val="bg1"/>
                </a:solidFill>
              </a:rPr>
              <a:t>There is no ‘one-size-fits-all’ approach to great content</a:t>
            </a:r>
          </a:p>
        </p:txBody>
      </p:sp>
      <p:grpSp>
        <p:nvGrpSpPr>
          <p:cNvPr id="6" name="Group 5">
            <a:extLst>
              <a:ext uri="{FF2B5EF4-FFF2-40B4-BE49-F238E27FC236}">
                <a16:creationId xmlns:a16="http://schemas.microsoft.com/office/drawing/2014/main" id="{C625B50A-F218-4DEF-A45F-CE86F279C194}"/>
              </a:ext>
            </a:extLst>
          </p:cNvPr>
          <p:cNvGrpSpPr/>
          <p:nvPr/>
        </p:nvGrpSpPr>
        <p:grpSpPr>
          <a:xfrm>
            <a:off x="347808" y="6107808"/>
            <a:ext cx="11474161" cy="474788"/>
            <a:chOff x="360000" y="6120000"/>
            <a:chExt cx="11474161" cy="474788"/>
          </a:xfrm>
        </p:grpSpPr>
        <p:cxnSp>
          <p:nvCxnSpPr>
            <p:cNvPr id="8" name="Straight Connector 7">
              <a:extLst>
                <a:ext uri="{FF2B5EF4-FFF2-40B4-BE49-F238E27FC236}">
                  <a16:creationId xmlns:a16="http://schemas.microsoft.com/office/drawing/2014/main" id="{37774D7B-E204-4341-85D2-BAF33BCF243F}"/>
                </a:ext>
              </a:extLst>
            </p:cNvPr>
            <p:cNvCxnSpPr>
              <a:cxnSpLocks/>
            </p:cNvCxnSpPr>
            <p:nvPr userDrawn="1">
              <p:custDataLst>
                <p:tags r:id="rId2"/>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E6B1DEAB-C86B-4D99-89DE-104859DDC431}"/>
                </a:ext>
              </a:extLst>
            </p:cNvPr>
            <p:cNvPicPr>
              <a:picLocks noChangeAspect="1"/>
            </p:cNvPicPr>
            <p:nvPr userDrawn="1">
              <p:custDataLst>
                <p:tags r:id="rId3"/>
              </p:custDataLst>
            </p:nvPr>
          </p:nvPicPr>
          <p:blipFill>
            <a:blip r:embed="rId7">
              <a:extLst>
                <a:ext uri="{96DAC541-7B7A-43D3-8B79-37D633B846F1}">
                  <asvg:svgBlip xmlns:asvg="http://schemas.microsoft.com/office/drawing/2016/SVG/main" r:embed="rId8"/>
                </a:ext>
              </a:extLst>
            </a:blip>
            <a:stretch>
              <a:fillRect/>
            </a:stretch>
          </p:blipFill>
          <p:spPr>
            <a:xfrm>
              <a:off x="360001" y="6390412"/>
              <a:ext cx="1080270" cy="204376"/>
            </a:xfrm>
            <a:prstGeom prst="rect">
              <a:avLst/>
            </a:prstGeom>
          </p:spPr>
        </p:pic>
      </p:grpSp>
      <p:sp>
        <p:nvSpPr>
          <p:cNvPr id="4" name="Slide Number Placeholder 3">
            <a:extLst>
              <a:ext uri="{FF2B5EF4-FFF2-40B4-BE49-F238E27FC236}">
                <a16:creationId xmlns:a16="http://schemas.microsoft.com/office/drawing/2014/main" id="{C3A25494-8B63-40AF-901F-00B526396669}"/>
              </a:ext>
            </a:extLst>
          </p:cNvPr>
          <p:cNvSpPr>
            <a:spLocks noGrp="1"/>
          </p:cNvSpPr>
          <p:nvPr>
            <p:ph type="sldNum" sz="quarter" idx="10"/>
          </p:nvPr>
        </p:nvSpPr>
        <p:spPr/>
        <p:txBody>
          <a:bodyPr/>
          <a:lstStyle/>
          <a:p>
            <a:fld id="{4034BEE3-566C-4068-A777-C3A4762E861B}" type="slidenum">
              <a:rPr lang="en-GB" smtClean="0"/>
              <a:pPr/>
              <a:t>10</a:t>
            </a:fld>
            <a:endParaRPr lang="en-GB"/>
          </a:p>
        </p:txBody>
      </p:sp>
    </p:spTree>
    <p:extLst>
      <p:ext uri="{BB962C8B-B14F-4D97-AF65-F5344CB8AC3E}">
        <p14:creationId xmlns:p14="http://schemas.microsoft.com/office/powerpoint/2010/main" val="312945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logo&#10;&#10;Description automatically generated">
            <a:extLst>
              <a:ext uri="{FF2B5EF4-FFF2-40B4-BE49-F238E27FC236}">
                <a16:creationId xmlns:a16="http://schemas.microsoft.com/office/drawing/2014/main" id="{064E3712-D088-4AC6-88C0-BCB3DE6B749E}"/>
              </a:ext>
            </a:extLst>
          </p:cNvPr>
          <p:cNvPicPr>
            <a:picLocks noGrp="1" noChangeAspect="1"/>
          </p:cNvPicPr>
          <p:nvPr>
            <p:ph type="pic" sz="quarter" idx="13"/>
          </p:nvPr>
        </p:nvPicPr>
        <p:blipFill>
          <a:blip r:embed="rId3"/>
          <a:srcRect t="90" b="90"/>
          <a:stretch>
            <a:fillRect/>
          </a:stretch>
        </p:blipFill>
        <p:spPr/>
      </p:pic>
    </p:spTree>
    <p:extLst>
      <p:ext uri="{BB962C8B-B14F-4D97-AF65-F5344CB8AC3E}">
        <p14:creationId xmlns:p14="http://schemas.microsoft.com/office/powerpoint/2010/main" val="99759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8F88-98E5-49EF-AF7B-98FB42BB88B6}"/>
              </a:ext>
            </a:extLst>
          </p:cNvPr>
          <p:cNvSpPr>
            <a:spLocks noGrp="1"/>
          </p:cNvSpPr>
          <p:nvPr>
            <p:ph type="title"/>
          </p:nvPr>
        </p:nvSpPr>
        <p:spPr/>
        <p:txBody>
          <a:bodyPr/>
          <a:lstStyle/>
          <a:p>
            <a:endParaRPr lang="en-AU"/>
          </a:p>
        </p:txBody>
      </p:sp>
      <p:sp>
        <p:nvSpPr>
          <p:cNvPr id="4" name="Footer Placeholder 3">
            <a:extLst>
              <a:ext uri="{FF2B5EF4-FFF2-40B4-BE49-F238E27FC236}">
                <a16:creationId xmlns:a16="http://schemas.microsoft.com/office/drawing/2014/main" id="{F260893C-ACB4-48B1-9D27-4CEC87AE9334}"/>
              </a:ext>
            </a:extLst>
          </p:cNvPr>
          <p:cNvSpPr>
            <a:spLocks noGrp="1"/>
          </p:cNvSpPr>
          <p:nvPr>
            <p:ph type="ftr" sz="quarter" idx="11"/>
          </p:nvPr>
        </p:nvSpPr>
        <p:spPr/>
        <p:txBody>
          <a:bodyPr/>
          <a:lstStyle/>
          <a:p>
            <a:endParaRPr lang="en-GB" dirty="0"/>
          </a:p>
        </p:txBody>
      </p:sp>
      <p:sp>
        <p:nvSpPr>
          <p:cNvPr id="5" name="Text Placeholder 4">
            <a:extLst>
              <a:ext uri="{FF2B5EF4-FFF2-40B4-BE49-F238E27FC236}">
                <a16:creationId xmlns:a16="http://schemas.microsoft.com/office/drawing/2014/main" id="{E6D2F125-D585-4A80-946A-8167C6ADC508}"/>
              </a:ext>
            </a:extLst>
          </p:cNvPr>
          <p:cNvSpPr>
            <a:spLocks noGrp="1"/>
          </p:cNvSpPr>
          <p:nvPr>
            <p:ph type="body" sz="quarter" idx="13"/>
          </p:nvPr>
        </p:nvSpPr>
        <p:spPr/>
        <p:txBody>
          <a:bodyPr/>
          <a:lstStyle/>
          <a:p>
            <a:endParaRPr lang="en-AU"/>
          </a:p>
        </p:txBody>
      </p:sp>
      <p:pic>
        <p:nvPicPr>
          <p:cNvPr id="9" name="Picture 8">
            <a:extLst>
              <a:ext uri="{FF2B5EF4-FFF2-40B4-BE49-F238E27FC236}">
                <a16:creationId xmlns:a16="http://schemas.microsoft.com/office/drawing/2014/main" id="{71AB231E-5F5E-42F8-A81C-7BC3E73E50D2}"/>
              </a:ext>
            </a:extLst>
          </p:cNvPr>
          <p:cNvPicPr>
            <a:picLocks noChangeAspect="1"/>
          </p:cNvPicPr>
          <p:nvPr/>
        </p:nvPicPr>
        <p:blipFill>
          <a:blip r:embed="rId3"/>
          <a:srcRect/>
          <a:stretch/>
        </p:blipFill>
        <p:spPr>
          <a:xfrm>
            <a:off x="2423" y="-1"/>
            <a:ext cx="12187154" cy="8077200"/>
          </a:xfrm>
          <a:prstGeom prst="rect">
            <a:avLst/>
          </a:prstGeom>
        </p:spPr>
      </p:pic>
      <p:sp>
        <p:nvSpPr>
          <p:cNvPr id="18" name="TextBox 17">
            <a:extLst>
              <a:ext uri="{FF2B5EF4-FFF2-40B4-BE49-F238E27FC236}">
                <a16:creationId xmlns:a16="http://schemas.microsoft.com/office/drawing/2014/main" id="{1EFC8CF4-65AC-4DC0-BD49-31CF930F1C15}"/>
              </a:ext>
            </a:extLst>
          </p:cNvPr>
          <p:cNvSpPr txBox="1"/>
          <p:nvPr/>
        </p:nvSpPr>
        <p:spPr>
          <a:xfrm>
            <a:off x="359999" y="632318"/>
            <a:ext cx="7495200" cy="430887"/>
          </a:xfrm>
          <a:prstGeom prst="rect">
            <a:avLst/>
          </a:prstGeom>
          <a:noFill/>
        </p:spPr>
        <p:txBody>
          <a:bodyPr wrap="square" lIns="0" tIns="0" rIns="0" bIns="0" rtlCol="0">
            <a:spAutoFit/>
          </a:bodyPr>
          <a:lstStyle/>
          <a:p>
            <a:r>
              <a:rPr lang="en-AU" sz="2800" b="1" dirty="0">
                <a:solidFill>
                  <a:schemeClr val="bg1"/>
                </a:solidFill>
              </a:rPr>
              <a:t>Compared to before the pandemic began </a:t>
            </a:r>
          </a:p>
        </p:txBody>
      </p:sp>
      <p:grpSp>
        <p:nvGrpSpPr>
          <p:cNvPr id="64" name="Group 63">
            <a:extLst>
              <a:ext uri="{FF2B5EF4-FFF2-40B4-BE49-F238E27FC236}">
                <a16:creationId xmlns:a16="http://schemas.microsoft.com/office/drawing/2014/main" id="{8FEE5F0F-CB7C-4A4C-B96C-59D00851216C}"/>
              </a:ext>
            </a:extLst>
          </p:cNvPr>
          <p:cNvGrpSpPr/>
          <p:nvPr/>
        </p:nvGrpSpPr>
        <p:grpSpPr>
          <a:xfrm>
            <a:off x="344905" y="2829562"/>
            <a:ext cx="5922167" cy="934009"/>
            <a:chOff x="344905" y="2829562"/>
            <a:chExt cx="5922167" cy="934009"/>
          </a:xfrm>
        </p:grpSpPr>
        <p:sp>
          <p:nvSpPr>
            <p:cNvPr id="21" name="TextBox 20">
              <a:extLst>
                <a:ext uri="{FF2B5EF4-FFF2-40B4-BE49-F238E27FC236}">
                  <a16:creationId xmlns:a16="http://schemas.microsoft.com/office/drawing/2014/main" id="{2417FEC8-050F-49C1-B569-E82CA96A58A0}"/>
                </a:ext>
              </a:extLst>
            </p:cNvPr>
            <p:cNvSpPr txBox="1"/>
            <p:nvPr/>
          </p:nvSpPr>
          <p:spPr>
            <a:xfrm>
              <a:off x="1356076" y="3004305"/>
              <a:ext cx="1481959" cy="738664"/>
            </a:xfrm>
            <a:prstGeom prst="rect">
              <a:avLst/>
            </a:prstGeom>
            <a:noFill/>
          </p:spPr>
          <p:txBody>
            <a:bodyPr wrap="square" lIns="0" tIns="0" rIns="0" bIns="0" rtlCol="0">
              <a:spAutoFit/>
            </a:bodyPr>
            <a:lstStyle/>
            <a:p>
              <a:r>
                <a:rPr lang="en-AU" sz="4800" dirty="0">
                  <a:solidFill>
                    <a:srgbClr val="00B6FF"/>
                  </a:solidFill>
                </a:rPr>
                <a:t>16%</a:t>
              </a:r>
            </a:p>
          </p:txBody>
        </p:sp>
        <p:sp>
          <p:nvSpPr>
            <p:cNvPr id="22" name="TextBox 21">
              <a:extLst>
                <a:ext uri="{FF2B5EF4-FFF2-40B4-BE49-F238E27FC236}">
                  <a16:creationId xmlns:a16="http://schemas.microsoft.com/office/drawing/2014/main" id="{F4B51CA0-4A18-4E9C-A60A-34E07F9EB0A5}"/>
                </a:ext>
              </a:extLst>
            </p:cNvPr>
            <p:cNvSpPr txBox="1"/>
            <p:nvPr/>
          </p:nvSpPr>
          <p:spPr>
            <a:xfrm>
              <a:off x="2755250" y="3065861"/>
              <a:ext cx="2268695" cy="615553"/>
            </a:xfrm>
            <a:prstGeom prst="rect">
              <a:avLst/>
            </a:prstGeom>
            <a:noFill/>
          </p:spPr>
          <p:txBody>
            <a:bodyPr wrap="square" lIns="0" tIns="0" rIns="0" bIns="0" rtlCol="0">
              <a:spAutoFit/>
            </a:bodyPr>
            <a:lstStyle/>
            <a:p>
              <a:r>
                <a:rPr lang="en-AU" sz="2000" dirty="0">
                  <a:solidFill>
                    <a:schemeClr val="bg1"/>
                  </a:solidFill>
                </a:rPr>
                <a:t>are using online media more</a:t>
              </a:r>
            </a:p>
          </p:txBody>
        </p:sp>
        <p:sp>
          <p:nvSpPr>
            <p:cNvPr id="51" name="TextBox 50">
              <a:extLst>
                <a:ext uri="{FF2B5EF4-FFF2-40B4-BE49-F238E27FC236}">
                  <a16:creationId xmlns:a16="http://schemas.microsoft.com/office/drawing/2014/main" id="{A73CF4DA-E2C7-4E2B-B7DB-847F23B20DBF}"/>
                </a:ext>
              </a:extLst>
            </p:cNvPr>
            <p:cNvSpPr txBox="1"/>
            <p:nvPr/>
          </p:nvSpPr>
          <p:spPr>
            <a:xfrm>
              <a:off x="4409309" y="3188971"/>
              <a:ext cx="1219200" cy="369332"/>
            </a:xfrm>
            <a:prstGeom prst="rect">
              <a:avLst/>
            </a:prstGeom>
            <a:noFill/>
          </p:spPr>
          <p:txBody>
            <a:bodyPr wrap="square" lIns="0" tIns="0" rIns="0" bIns="0" rtlCol="0" anchor="ctr">
              <a:spAutoFit/>
            </a:bodyPr>
            <a:lstStyle/>
            <a:p>
              <a:pPr algn="ctr"/>
              <a:r>
                <a:rPr lang="en-AU" sz="2400" dirty="0">
                  <a:solidFill>
                    <a:schemeClr val="bg1"/>
                  </a:solidFill>
                </a:rPr>
                <a:t>…..</a:t>
              </a:r>
            </a:p>
          </p:txBody>
        </p:sp>
        <p:pic>
          <p:nvPicPr>
            <p:cNvPr id="52" name="Graphic 51">
              <a:extLst>
                <a:ext uri="{FF2B5EF4-FFF2-40B4-BE49-F238E27FC236}">
                  <a16:creationId xmlns:a16="http://schemas.microsoft.com/office/drawing/2014/main" id="{4680068E-0E59-4847-8D0D-2FAB988E130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0966" t="41754" r="33734" b="42011"/>
            <a:stretch/>
          </p:blipFill>
          <p:spPr>
            <a:xfrm>
              <a:off x="5321138" y="2829562"/>
              <a:ext cx="945934" cy="615654"/>
            </a:xfrm>
            <a:prstGeom prst="rect">
              <a:avLst/>
            </a:prstGeom>
          </p:spPr>
        </p:pic>
        <p:sp>
          <p:nvSpPr>
            <p:cNvPr id="53" name="TextBox 52">
              <a:extLst>
                <a:ext uri="{FF2B5EF4-FFF2-40B4-BE49-F238E27FC236}">
                  <a16:creationId xmlns:a16="http://schemas.microsoft.com/office/drawing/2014/main" id="{46B0E6B9-BDAD-421B-A822-2EEA461799DB}"/>
                </a:ext>
              </a:extLst>
            </p:cNvPr>
            <p:cNvSpPr txBox="1"/>
            <p:nvPr/>
          </p:nvSpPr>
          <p:spPr>
            <a:xfrm>
              <a:off x="5525776" y="3486572"/>
              <a:ext cx="536659" cy="276999"/>
            </a:xfrm>
            <a:prstGeom prst="rect">
              <a:avLst/>
            </a:prstGeom>
            <a:noFill/>
          </p:spPr>
          <p:txBody>
            <a:bodyPr wrap="square" lIns="0" tIns="0" rIns="0" bIns="0" rtlCol="0">
              <a:spAutoFit/>
            </a:bodyPr>
            <a:lstStyle/>
            <a:p>
              <a:pPr algn="ctr"/>
              <a:r>
                <a:rPr lang="en-AU" dirty="0">
                  <a:solidFill>
                    <a:schemeClr val="bg1"/>
                  </a:solidFill>
                </a:rPr>
                <a:t>24%</a:t>
              </a:r>
            </a:p>
          </p:txBody>
        </p:sp>
        <p:pic>
          <p:nvPicPr>
            <p:cNvPr id="55" name="Graphic 54">
              <a:extLst>
                <a:ext uri="{FF2B5EF4-FFF2-40B4-BE49-F238E27FC236}">
                  <a16:creationId xmlns:a16="http://schemas.microsoft.com/office/drawing/2014/main" id="{F607D131-DF3F-490A-B0F6-02A306379E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05" y="2987875"/>
              <a:ext cx="885825" cy="771525"/>
            </a:xfrm>
            <a:prstGeom prst="rect">
              <a:avLst/>
            </a:prstGeom>
          </p:spPr>
        </p:pic>
      </p:grpSp>
      <p:grpSp>
        <p:nvGrpSpPr>
          <p:cNvPr id="65" name="Group 64">
            <a:extLst>
              <a:ext uri="{FF2B5EF4-FFF2-40B4-BE49-F238E27FC236}">
                <a16:creationId xmlns:a16="http://schemas.microsoft.com/office/drawing/2014/main" id="{CC910464-4E41-4AC5-994F-C6691D5ECADB}"/>
              </a:ext>
            </a:extLst>
          </p:cNvPr>
          <p:cNvGrpSpPr/>
          <p:nvPr/>
        </p:nvGrpSpPr>
        <p:grpSpPr>
          <a:xfrm>
            <a:off x="361950" y="1496565"/>
            <a:ext cx="6916904" cy="1033975"/>
            <a:chOff x="361950" y="1496565"/>
            <a:chExt cx="6916904" cy="1033975"/>
          </a:xfrm>
        </p:grpSpPr>
        <p:sp>
          <p:nvSpPr>
            <p:cNvPr id="19" name="TextBox 18">
              <a:extLst>
                <a:ext uri="{FF2B5EF4-FFF2-40B4-BE49-F238E27FC236}">
                  <a16:creationId xmlns:a16="http://schemas.microsoft.com/office/drawing/2014/main" id="{18FDA69F-36BA-470A-8461-CB83EA84CBBE}"/>
                </a:ext>
              </a:extLst>
            </p:cNvPr>
            <p:cNvSpPr txBox="1"/>
            <p:nvPr/>
          </p:nvSpPr>
          <p:spPr>
            <a:xfrm>
              <a:off x="1356076" y="1512995"/>
              <a:ext cx="1481959" cy="738664"/>
            </a:xfrm>
            <a:prstGeom prst="rect">
              <a:avLst/>
            </a:prstGeom>
            <a:noFill/>
          </p:spPr>
          <p:txBody>
            <a:bodyPr wrap="square" lIns="0" tIns="0" rIns="0" bIns="0" rtlCol="0">
              <a:spAutoFit/>
            </a:bodyPr>
            <a:lstStyle/>
            <a:p>
              <a:r>
                <a:rPr lang="en-AU" sz="4800" dirty="0">
                  <a:solidFill>
                    <a:srgbClr val="00B6FF"/>
                  </a:solidFill>
                </a:rPr>
                <a:t>17%</a:t>
              </a:r>
            </a:p>
          </p:txBody>
        </p:sp>
        <p:sp>
          <p:nvSpPr>
            <p:cNvPr id="20" name="TextBox 19">
              <a:extLst>
                <a:ext uri="{FF2B5EF4-FFF2-40B4-BE49-F238E27FC236}">
                  <a16:creationId xmlns:a16="http://schemas.microsoft.com/office/drawing/2014/main" id="{E61983E2-6AC5-48BA-8719-D07EC073228C}"/>
                </a:ext>
              </a:extLst>
            </p:cNvPr>
            <p:cNvSpPr txBox="1"/>
            <p:nvPr/>
          </p:nvSpPr>
          <p:spPr>
            <a:xfrm>
              <a:off x="2755250" y="1574551"/>
              <a:ext cx="2268695" cy="615553"/>
            </a:xfrm>
            <a:prstGeom prst="rect">
              <a:avLst/>
            </a:prstGeom>
            <a:noFill/>
          </p:spPr>
          <p:txBody>
            <a:bodyPr wrap="square" lIns="0" tIns="0" rIns="0" bIns="0" rtlCol="0">
              <a:spAutoFit/>
            </a:bodyPr>
            <a:lstStyle/>
            <a:p>
              <a:r>
                <a:rPr lang="en-AU" sz="2000" dirty="0">
                  <a:solidFill>
                    <a:schemeClr val="bg1"/>
                  </a:solidFill>
                </a:rPr>
                <a:t>are using social media more</a:t>
              </a:r>
            </a:p>
          </p:txBody>
        </p:sp>
        <p:sp>
          <p:nvSpPr>
            <p:cNvPr id="27" name="TextBox 26">
              <a:extLst>
                <a:ext uri="{FF2B5EF4-FFF2-40B4-BE49-F238E27FC236}">
                  <a16:creationId xmlns:a16="http://schemas.microsoft.com/office/drawing/2014/main" id="{FB8C2630-C355-49B2-925C-19310E48B7C2}"/>
                </a:ext>
              </a:extLst>
            </p:cNvPr>
            <p:cNvSpPr txBox="1"/>
            <p:nvPr/>
          </p:nvSpPr>
          <p:spPr>
            <a:xfrm>
              <a:off x="4409309" y="1697661"/>
              <a:ext cx="1219200" cy="369332"/>
            </a:xfrm>
            <a:prstGeom prst="rect">
              <a:avLst/>
            </a:prstGeom>
            <a:noFill/>
          </p:spPr>
          <p:txBody>
            <a:bodyPr wrap="square" lIns="0" tIns="0" rIns="0" bIns="0" rtlCol="0" anchor="ctr">
              <a:spAutoFit/>
            </a:bodyPr>
            <a:lstStyle/>
            <a:p>
              <a:pPr algn="ctr"/>
              <a:r>
                <a:rPr lang="en-AU" sz="2400" dirty="0">
                  <a:solidFill>
                    <a:schemeClr val="bg1"/>
                  </a:solidFill>
                </a:rPr>
                <a:t>…..</a:t>
              </a:r>
            </a:p>
          </p:txBody>
        </p:sp>
        <p:pic>
          <p:nvPicPr>
            <p:cNvPr id="46" name="Graphic 45">
              <a:extLst>
                <a:ext uri="{FF2B5EF4-FFF2-40B4-BE49-F238E27FC236}">
                  <a16:creationId xmlns:a16="http://schemas.microsoft.com/office/drawing/2014/main" id="{36DF3904-F3FB-4402-8306-A6918F4F2194}"/>
                </a:ext>
              </a:extLst>
            </p:cNvPr>
            <p:cNvPicPr>
              <a:picLocks noChangeAspect="1"/>
            </p:cNvPicPr>
            <p:nvPr/>
          </p:nvPicPr>
          <p:blipFill rotWithShape="1">
            <a:blip r:embed="rId4">
              <a:extLst>
                <a:ext uri="{96DAC541-7B7A-43D3-8B79-37D633B846F1}">
                  <asvg:svgBlip xmlns:asvg="http://schemas.microsoft.com/office/drawing/2016/SVG/main" r:embed="rId8"/>
                </a:ext>
              </a:extLst>
            </a:blip>
            <a:srcRect l="30966" t="41754" r="33734" b="42011"/>
            <a:stretch/>
          </p:blipFill>
          <p:spPr>
            <a:xfrm>
              <a:off x="5318234" y="1596531"/>
              <a:ext cx="945934" cy="615654"/>
            </a:xfrm>
            <a:prstGeom prst="rect">
              <a:avLst/>
            </a:prstGeom>
          </p:spPr>
        </p:pic>
        <p:sp>
          <p:nvSpPr>
            <p:cNvPr id="47" name="TextBox 46">
              <a:extLst>
                <a:ext uri="{FF2B5EF4-FFF2-40B4-BE49-F238E27FC236}">
                  <a16:creationId xmlns:a16="http://schemas.microsoft.com/office/drawing/2014/main" id="{F7D61896-EACE-452A-8F3C-A7C9863C7C6E}"/>
                </a:ext>
              </a:extLst>
            </p:cNvPr>
            <p:cNvSpPr txBox="1"/>
            <p:nvPr/>
          </p:nvSpPr>
          <p:spPr>
            <a:xfrm>
              <a:off x="5522872" y="2253541"/>
              <a:ext cx="536659" cy="276999"/>
            </a:xfrm>
            <a:prstGeom prst="rect">
              <a:avLst/>
            </a:prstGeom>
            <a:noFill/>
          </p:spPr>
          <p:txBody>
            <a:bodyPr wrap="square" lIns="0" tIns="0" rIns="0" bIns="0" rtlCol="0">
              <a:spAutoFit/>
            </a:bodyPr>
            <a:lstStyle/>
            <a:p>
              <a:pPr algn="ctr"/>
              <a:r>
                <a:rPr lang="en-AU" dirty="0">
                  <a:solidFill>
                    <a:schemeClr val="bg1"/>
                  </a:solidFill>
                </a:rPr>
                <a:t>21%</a:t>
              </a:r>
            </a:p>
          </p:txBody>
        </p:sp>
        <p:pic>
          <p:nvPicPr>
            <p:cNvPr id="49" name="Graphic 48">
              <a:extLst>
                <a:ext uri="{FF2B5EF4-FFF2-40B4-BE49-F238E27FC236}">
                  <a16:creationId xmlns:a16="http://schemas.microsoft.com/office/drawing/2014/main" id="{A26495F3-4DE9-4209-BBAC-78CC83825842}"/>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7879" t="36491" r="27878" b="36573"/>
            <a:stretch/>
          </p:blipFill>
          <p:spPr>
            <a:xfrm>
              <a:off x="6558457" y="1602357"/>
              <a:ext cx="720397" cy="620666"/>
            </a:xfrm>
            <a:prstGeom prst="rect">
              <a:avLst/>
            </a:prstGeom>
          </p:spPr>
        </p:pic>
        <p:sp>
          <p:nvSpPr>
            <p:cNvPr id="50" name="TextBox 49">
              <a:extLst>
                <a:ext uri="{FF2B5EF4-FFF2-40B4-BE49-F238E27FC236}">
                  <a16:creationId xmlns:a16="http://schemas.microsoft.com/office/drawing/2014/main" id="{2FA8ED49-DCC3-4835-A18B-737BB482B52D}"/>
                </a:ext>
              </a:extLst>
            </p:cNvPr>
            <p:cNvSpPr txBox="1"/>
            <p:nvPr/>
          </p:nvSpPr>
          <p:spPr>
            <a:xfrm>
              <a:off x="6650326" y="2253541"/>
              <a:ext cx="536659" cy="276999"/>
            </a:xfrm>
            <a:prstGeom prst="rect">
              <a:avLst/>
            </a:prstGeom>
            <a:noFill/>
          </p:spPr>
          <p:txBody>
            <a:bodyPr wrap="square" lIns="0" tIns="0" rIns="0" bIns="0" rtlCol="0">
              <a:spAutoFit/>
            </a:bodyPr>
            <a:lstStyle/>
            <a:p>
              <a:pPr algn="ctr"/>
              <a:r>
                <a:rPr lang="en-AU" dirty="0">
                  <a:solidFill>
                    <a:schemeClr val="bg1"/>
                  </a:solidFill>
                </a:rPr>
                <a:t>20%</a:t>
              </a:r>
            </a:p>
          </p:txBody>
        </p:sp>
        <p:pic>
          <p:nvPicPr>
            <p:cNvPr id="57" name="Graphic 56">
              <a:extLst>
                <a:ext uri="{FF2B5EF4-FFF2-40B4-BE49-F238E27FC236}">
                  <a16:creationId xmlns:a16="http://schemas.microsoft.com/office/drawing/2014/main" id="{595A55E3-7400-4078-91E3-10DB7D24D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950" y="1496565"/>
              <a:ext cx="885825" cy="771525"/>
            </a:xfrm>
            <a:prstGeom prst="rect">
              <a:avLst/>
            </a:prstGeom>
          </p:spPr>
        </p:pic>
      </p:grpSp>
      <p:sp>
        <p:nvSpPr>
          <p:cNvPr id="6" name="Slide Number Placeholder 5">
            <a:extLst>
              <a:ext uri="{FF2B5EF4-FFF2-40B4-BE49-F238E27FC236}">
                <a16:creationId xmlns:a16="http://schemas.microsoft.com/office/drawing/2014/main" id="{3028D443-9D69-454B-A104-971774A5AC09}"/>
              </a:ext>
            </a:extLst>
          </p:cNvPr>
          <p:cNvSpPr>
            <a:spLocks noGrp="1"/>
          </p:cNvSpPr>
          <p:nvPr>
            <p:ph type="sldNum" sz="quarter" idx="10"/>
          </p:nvPr>
        </p:nvSpPr>
        <p:spPr/>
        <p:txBody>
          <a:bodyPr/>
          <a:lstStyle/>
          <a:p>
            <a:fld id="{4034BEE3-566C-4068-A777-C3A4762E861B}" type="slidenum">
              <a:rPr lang="en-GB" smtClean="0"/>
              <a:pPr/>
              <a:t>2</a:t>
            </a:fld>
            <a:endParaRPr lang="en-GB" dirty="0"/>
          </a:p>
        </p:txBody>
      </p:sp>
    </p:spTree>
    <p:extLst>
      <p:ext uri="{BB962C8B-B14F-4D97-AF65-F5344CB8AC3E}">
        <p14:creationId xmlns:p14="http://schemas.microsoft.com/office/powerpoint/2010/main" val="10064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B382998-48FD-48B2-B051-0E10FE9B0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9413" y="1809945"/>
            <a:ext cx="1229461" cy="1057601"/>
          </a:xfrm>
          <a:prstGeom prst="rect">
            <a:avLst/>
          </a:prstGeom>
        </p:spPr>
      </p:pic>
      <p:sp>
        <p:nvSpPr>
          <p:cNvPr id="2" name="Title 1"/>
          <p:cNvSpPr>
            <a:spLocks noGrp="1"/>
          </p:cNvSpPr>
          <p:nvPr>
            <p:ph type="title"/>
          </p:nvPr>
        </p:nvSpPr>
        <p:spPr/>
        <p:txBody>
          <a:bodyPr/>
          <a:lstStyle/>
          <a:p>
            <a:r>
              <a:rPr lang="en-AU" dirty="0"/>
              <a:t>Three simple core attributes help to drive great digital creative</a:t>
            </a:r>
            <a:endParaRPr lang="en-GB" dirty="0"/>
          </a:p>
        </p:txBody>
      </p:sp>
      <p:sp>
        <p:nvSpPr>
          <p:cNvPr id="15" name="Content Placeholder 14">
            <a:extLst>
              <a:ext uri="{FF2B5EF4-FFF2-40B4-BE49-F238E27FC236}">
                <a16:creationId xmlns:a16="http://schemas.microsoft.com/office/drawing/2014/main" id="{05384100-15A3-471C-93F3-32D120FF55B8}"/>
              </a:ext>
            </a:extLst>
          </p:cNvPr>
          <p:cNvSpPr>
            <a:spLocks noGrp="1"/>
          </p:cNvSpPr>
          <p:nvPr>
            <p:ph sz="quarter" idx="13"/>
          </p:nvPr>
        </p:nvSpPr>
        <p:spPr>
          <a:xfrm>
            <a:off x="213185" y="4185800"/>
            <a:ext cx="3672000" cy="848010"/>
          </a:xfrm>
        </p:spPr>
        <p:txBody>
          <a:bodyPr/>
          <a:lstStyle/>
          <a:p>
            <a:pPr algn="ctr"/>
            <a:r>
              <a:rPr lang="en-GB" sz="2200" dirty="0"/>
              <a:t>Driving branded </a:t>
            </a:r>
            <a:br>
              <a:rPr lang="en-GB" sz="2200" dirty="0"/>
            </a:br>
            <a:r>
              <a:rPr lang="en-GB" sz="2200" dirty="0"/>
              <a:t>engagement</a:t>
            </a:r>
          </a:p>
          <a:p>
            <a:pPr algn="ctr"/>
            <a:endParaRPr lang="en-GB" sz="2200" dirty="0"/>
          </a:p>
        </p:txBody>
      </p:sp>
      <p:sp>
        <p:nvSpPr>
          <p:cNvPr id="17" name="Content Placeholder 16">
            <a:extLst>
              <a:ext uri="{FF2B5EF4-FFF2-40B4-BE49-F238E27FC236}">
                <a16:creationId xmlns:a16="http://schemas.microsoft.com/office/drawing/2014/main" id="{604958B9-3B78-4B73-927C-1216DEF901E1}"/>
              </a:ext>
            </a:extLst>
          </p:cNvPr>
          <p:cNvSpPr>
            <a:spLocks noGrp="1"/>
          </p:cNvSpPr>
          <p:nvPr>
            <p:ph sz="quarter" idx="15"/>
          </p:nvPr>
        </p:nvSpPr>
        <p:spPr>
          <a:xfrm>
            <a:off x="4110440" y="4185714"/>
            <a:ext cx="3672000" cy="847725"/>
          </a:xfrm>
        </p:spPr>
        <p:txBody>
          <a:bodyPr/>
          <a:lstStyle/>
          <a:p>
            <a:pPr algn="ctr"/>
            <a:r>
              <a:rPr lang="en-GB" sz="2200" dirty="0"/>
              <a:t>Conveying meaningfully different associations</a:t>
            </a:r>
          </a:p>
        </p:txBody>
      </p:sp>
      <p:sp>
        <p:nvSpPr>
          <p:cNvPr id="22" name="Content Placeholder 21">
            <a:extLst>
              <a:ext uri="{FF2B5EF4-FFF2-40B4-BE49-F238E27FC236}">
                <a16:creationId xmlns:a16="http://schemas.microsoft.com/office/drawing/2014/main" id="{7073762F-50A0-4C27-B5D2-567BADAA8BA5}"/>
              </a:ext>
            </a:extLst>
          </p:cNvPr>
          <p:cNvSpPr>
            <a:spLocks noGrp="1"/>
          </p:cNvSpPr>
          <p:nvPr>
            <p:ph sz="quarter" idx="17"/>
          </p:nvPr>
        </p:nvSpPr>
        <p:spPr>
          <a:xfrm>
            <a:off x="8007696" y="4185800"/>
            <a:ext cx="3672000" cy="848010"/>
          </a:xfrm>
        </p:spPr>
        <p:txBody>
          <a:bodyPr/>
          <a:lstStyle/>
          <a:p>
            <a:pPr algn="ctr"/>
            <a:r>
              <a:rPr lang="en-GB" sz="2200" dirty="0"/>
              <a:t>Creating short and long </a:t>
            </a:r>
            <a:br>
              <a:rPr lang="en-GB" sz="2200" dirty="0"/>
            </a:br>
            <a:r>
              <a:rPr lang="en-GB" sz="2200" dirty="0"/>
              <a:t>term predisposition</a:t>
            </a:r>
          </a:p>
          <a:p>
            <a:pPr algn="ctr"/>
            <a:endParaRPr lang="en-GB" sz="2200" dirty="0"/>
          </a:p>
        </p:txBody>
      </p:sp>
      <p:sp>
        <p:nvSpPr>
          <p:cNvPr id="31" name="Content Placeholder 14">
            <a:extLst>
              <a:ext uri="{FF2B5EF4-FFF2-40B4-BE49-F238E27FC236}">
                <a16:creationId xmlns:a16="http://schemas.microsoft.com/office/drawing/2014/main" id="{718E3DEE-FF9A-43A2-A200-F7A64F13190B}"/>
              </a:ext>
            </a:extLst>
          </p:cNvPr>
          <p:cNvSpPr txBox="1">
            <a:spLocks/>
          </p:cNvSpPr>
          <p:nvPr/>
        </p:nvSpPr>
        <p:spPr>
          <a:xfrm>
            <a:off x="213185" y="2906185"/>
            <a:ext cx="3672000" cy="84801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8800" dirty="0"/>
              <a:t>1</a:t>
            </a:r>
          </a:p>
          <a:p>
            <a:pPr algn="ctr"/>
            <a:endParaRPr lang="en-GB" sz="8800" dirty="0"/>
          </a:p>
        </p:txBody>
      </p:sp>
      <p:sp>
        <p:nvSpPr>
          <p:cNvPr id="33" name="Content Placeholder 16">
            <a:extLst>
              <a:ext uri="{FF2B5EF4-FFF2-40B4-BE49-F238E27FC236}">
                <a16:creationId xmlns:a16="http://schemas.microsoft.com/office/drawing/2014/main" id="{89AA9A66-A755-455D-BBAB-67E18CDE3CCC}"/>
              </a:ext>
            </a:extLst>
          </p:cNvPr>
          <p:cNvSpPr txBox="1">
            <a:spLocks/>
          </p:cNvSpPr>
          <p:nvPr/>
        </p:nvSpPr>
        <p:spPr>
          <a:xfrm>
            <a:off x="4110440" y="2906099"/>
            <a:ext cx="3672000" cy="847725"/>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8800" dirty="0"/>
              <a:t>2</a:t>
            </a:r>
          </a:p>
        </p:txBody>
      </p:sp>
      <p:sp>
        <p:nvSpPr>
          <p:cNvPr id="34" name="Content Placeholder 21">
            <a:extLst>
              <a:ext uri="{FF2B5EF4-FFF2-40B4-BE49-F238E27FC236}">
                <a16:creationId xmlns:a16="http://schemas.microsoft.com/office/drawing/2014/main" id="{CDC17092-C770-4BB5-85D2-DCA61CF2276E}"/>
              </a:ext>
            </a:extLst>
          </p:cNvPr>
          <p:cNvSpPr txBox="1">
            <a:spLocks/>
          </p:cNvSpPr>
          <p:nvPr/>
        </p:nvSpPr>
        <p:spPr>
          <a:xfrm>
            <a:off x="8007696" y="2906185"/>
            <a:ext cx="3672000" cy="84801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8800" dirty="0"/>
              <a:t>3</a:t>
            </a:r>
          </a:p>
          <a:p>
            <a:pPr algn="ctr"/>
            <a:endParaRPr lang="en-GB" sz="8800" dirty="0"/>
          </a:p>
        </p:txBody>
      </p:sp>
      <p:sp>
        <p:nvSpPr>
          <p:cNvPr id="16" name="Content Placeholder 14">
            <a:extLst>
              <a:ext uri="{FF2B5EF4-FFF2-40B4-BE49-F238E27FC236}">
                <a16:creationId xmlns:a16="http://schemas.microsoft.com/office/drawing/2014/main" id="{A1DC90DD-B53D-4160-89A4-80543C08D6C4}"/>
              </a:ext>
            </a:extLst>
          </p:cNvPr>
          <p:cNvSpPr txBox="1">
            <a:spLocks/>
          </p:cNvSpPr>
          <p:nvPr/>
        </p:nvSpPr>
        <p:spPr>
          <a:xfrm>
            <a:off x="2087568" y="2906099"/>
            <a:ext cx="3672000" cy="84801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8800" b="1" dirty="0">
                <a:solidFill>
                  <a:schemeClr val="tx2"/>
                </a:solidFill>
              </a:rPr>
              <a:t>+</a:t>
            </a:r>
          </a:p>
          <a:p>
            <a:pPr algn="ctr"/>
            <a:endParaRPr lang="en-GB" sz="8800" b="1" dirty="0">
              <a:solidFill>
                <a:schemeClr val="tx2"/>
              </a:solidFill>
            </a:endParaRPr>
          </a:p>
        </p:txBody>
      </p:sp>
      <p:sp>
        <p:nvSpPr>
          <p:cNvPr id="18" name="Content Placeholder 14">
            <a:extLst>
              <a:ext uri="{FF2B5EF4-FFF2-40B4-BE49-F238E27FC236}">
                <a16:creationId xmlns:a16="http://schemas.microsoft.com/office/drawing/2014/main" id="{3A62CDF6-8076-477B-A961-E91280D32A1B}"/>
              </a:ext>
            </a:extLst>
          </p:cNvPr>
          <p:cNvSpPr txBox="1">
            <a:spLocks/>
          </p:cNvSpPr>
          <p:nvPr/>
        </p:nvSpPr>
        <p:spPr>
          <a:xfrm>
            <a:off x="6139826" y="2906099"/>
            <a:ext cx="3672000" cy="84801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8800" b="1" dirty="0">
                <a:solidFill>
                  <a:schemeClr val="tx2"/>
                </a:solidFill>
              </a:rPr>
              <a:t>=</a:t>
            </a:r>
          </a:p>
          <a:p>
            <a:pPr algn="ctr"/>
            <a:endParaRPr lang="en-GB" sz="8800" b="1" dirty="0">
              <a:solidFill>
                <a:schemeClr val="tx2"/>
              </a:solidFill>
            </a:endParaRPr>
          </a:p>
        </p:txBody>
      </p:sp>
      <p:pic>
        <p:nvPicPr>
          <p:cNvPr id="27" name="Graphic 26">
            <a:extLst>
              <a:ext uri="{FF2B5EF4-FFF2-40B4-BE49-F238E27FC236}">
                <a16:creationId xmlns:a16="http://schemas.microsoft.com/office/drawing/2014/main" id="{3376CC25-3C7F-41B9-9DE9-0C43F78103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9117" y="1809944"/>
            <a:ext cx="1057601" cy="1057601"/>
          </a:xfrm>
          <a:prstGeom prst="rect">
            <a:avLst/>
          </a:prstGeom>
        </p:spPr>
      </p:pic>
      <p:pic>
        <p:nvPicPr>
          <p:cNvPr id="29" name="Graphic 28">
            <a:extLst>
              <a:ext uri="{FF2B5EF4-FFF2-40B4-BE49-F238E27FC236}">
                <a16:creationId xmlns:a16="http://schemas.microsoft.com/office/drawing/2014/main" id="{F539B351-2CE7-43CE-8A5E-70464089E1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5139" y="1809944"/>
            <a:ext cx="1057600" cy="1057600"/>
          </a:xfrm>
          <a:prstGeom prst="rect">
            <a:avLst/>
          </a:prstGeom>
        </p:spPr>
      </p:pic>
      <p:sp>
        <p:nvSpPr>
          <p:cNvPr id="5" name="TextBox 4">
            <a:extLst>
              <a:ext uri="{FF2B5EF4-FFF2-40B4-BE49-F238E27FC236}">
                <a16:creationId xmlns:a16="http://schemas.microsoft.com/office/drawing/2014/main" id="{59C64947-36E3-4C31-A118-E4C53275D84B}"/>
              </a:ext>
            </a:extLst>
          </p:cNvPr>
          <p:cNvSpPr txBox="1"/>
          <p:nvPr/>
        </p:nvSpPr>
        <p:spPr>
          <a:xfrm>
            <a:off x="548640" y="5033439"/>
            <a:ext cx="2926080" cy="677108"/>
          </a:xfrm>
          <a:prstGeom prst="rect">
            <a:avLst/>
          </a:prstGeom>
          <a:noFill/>
        </p:spPr>
        <p:txBody>
          <a:bodyPr wrap="square" lIns="0" tIns="0" rIns="0" bIns="0" rtlCol="0">
            <a:spAutoFit/>
          </a:bodyPr>
          <a:lstStyle/>
          <a:p>
            <a:pPr algn="ctr"/>
            <a:r>
              <a:rPr lang="en-AU" sz="1100" i="1" dirty="0">
                <a:solidFill>
                  <a:schemeClr val="bg1">
                    <a:lumMod val="65000"/>
                  </a:schemeClr>
                </a:solidFill>
              </a:rPr>
              <a:t>Is it enjoyed?</a:t>
            </a:r>
          </a:p>
          <a:p>
            <a:pPr algn="ctr"/>
            <a:r>
              <a:rPr lang="en-AU" sz="1100" i="1" dirty="0">
                <a:solidFill>
                  <a:schemeClr val="bg1">
                    <a:lumMod val="65000"/>
                  </a:schemeClr>
                </a:solidFill>
              </a:rPr>
              <a:t>Is it involving?</a:t>
            </a:r>
          </a:p>
          <a:p>
            <a:pPr algn="ctr"/>
            <a:r>
              <a:rPr lang="en-AU" sz="1100" i="1" dirty="0">
                <a:solidFill>
                  <a:schemeClr val="bg1">
                    <a:lumMod val="65000"/>
                  </a:schemeClr>
                </a:solidFill>
              </a:rPr>
              <a:t>Will it generate emotion?</a:t>
            </a:r>
          </a:p>
          <a:p>
            <a:pPr algn="ctr"/>
            <a:r>
              <a:rPr lang="en-AU" sz="1100" i="1" dirty="0">
                <a:solidFill>
                  <a:schemeClr val="bg1">
                    <a:lumMod val="65000"/>
                  </a:schemeClr>
                </a:solidFill>
              </a:rPr>
              <a:t>Will the brand be remembered?</a:t>
            </a:r>
          </a:p>
        </p:txBody>
      </p:sp>
      <p:sp>
        <p:nvSpPr>
          <p:cNvPr id="19" name="TextBox 18">
            <a:extLst>
              <a:ext uri="{FF2B5EF4-FFF2-40B4-BE49-F238E27FC236}">
                <a16:creationId xmlns:a16="http://schemas.microsoft.com/office/drawing/2014/main" id="{1C67404D-796C-4F8B-9360-06F61C74C1C4}"/>
              </a:ext>
            </a:extLst>
          </p:cNvPr>
          <p:cNvSpPr txBox="1"/>
          <p:nvPr/>
        </p:nvSpPr>
        <p:spPr>
          <a:xfrm>
            <a:off x="4405849" y="5033439"/>
            <a:ext cx="2926080" cy="338554"/>
          </a:xfrm>
          <a:prstGeom prst="rect">
            <a:avLst/>
          </a:prstGeom>
          <a:noFill/>
        </p:spPr>
        <p:txBody>
          <a:bodyPr wrap="square" lIns="0" tIns="0" rIns="0" bIns="0" rtlCol="0">
            <a:spAutoFit/>
          </a:bodyPr>
          <a:lstStyle/>
          <a:p>
            <a:pPr algn="ctr"/>
            <a:r>
              <a:rPr lang="en-AU" sz="1100" i="1" dirty="0">
                <a:solidFill>
                  <a:schemeClr val="bg1">
                    <a:lumMod val="65000"/>
                  </a:schemeClr>
                </a:solidFill>
              </a:rPr>
              <a:t>Does the ad communicate the desired message on strategy?</a:t>
            </a:r>
          </a:p>
        </p:txBody>
      </p:sp>
      <p:sp>
        <p:nvSpPr>
          <p:cNvPr id="20" name="TextBox 19">
            <a:extLst>
              <a:ext uri="{FF2B5EF4-FFF2-40B4-BE49-F238E27FC236}">
                <a16:creationId xmlns:a16="http://schemas.microsoft.com/office/drawing/2014/main" id="{52E3B9CD-0AFF-4E99-8A20-08BC39B96B90}"/>
              </a:ext>
            </a:extLst>
          </p:cNvPr>
          <p:cNvSpPr txBox="1"/>
          <p:nvPr/>
        </p:nvSpPr>
        <p:spPr>
          <a:xfrm>
            <a:off x="8528360" y="5005584"/>
            <a:ext cx="2926080" cy="507831"/>
          </a:xfrm>
          <a:prstGeom prst="rect">
            <a:avLst/>
          </a:prstGeom>
          <a:noFill/>
        </p:spPr>
        <p:txBody>
          <a:bodyPr wrap="square" lIns="0" tIns="0" rIns="0" bIns="0" rtlCol="0">
            <a:spAutoFit/>
          </a:bodyPr>
          <a:lstStyle/>
          <a:p>
            <a:pPr algn="ctr"/>
            <a:r>
              <a:rPr lang="en-AU" sz="1100" i="1" dirty="0">
                <a:solidFill>
                  <a:schemeClr val="bg1">
                    <a:lumMod val="65000"/>
                  </a:schemeClr>
                </a:solidFill>
              </a:rPr>
              <a:t>Fundamentally will the ad drive persuasion towards the brand?</a:t>
            </a:r>
          </a:p>
          <a:p>
            <a:pPr algn="ctr"/>
            <a:r>
              <a:rPr lang="en-AU" sz="1100" i="1" dirty="0">
                <a:solidFill>
                  <a:schemeClr val="bg1">
                    <a:lumMod val="65000"/>
                  </a:schemeClr>
                </a:solidFill>
              </a:rPr>
              <a:t>Will it impact longer term equity?</a:t>
            </a:r>
          </a:p>
        </p:txBody>
      </p:sp>
      <p:sp>
        <p:nvSpPr>
          <p:cNvPr id="4" name="Slide Number Placeholder 3">
            <a:extLst>
              <a:ext uri="{FF2B5EF4-FFF2-40B4-BE49-F238E27FC236}">
                <a16:creationId xmlns:a16="http://schemas.microsoft.com/office/drawing/2014/main" id="{DC9555AB-4CD7-4373-8BAE-D00AB29D30B8}"/>
              </a:ext>
            </a:extLst>
          </p:cNvPr>
          <p:cNvSpPr>
            <a:spLocks noGrp="1"/>
          </p:cNvSpPr>
          <p:nvPr>
            <p:ph type="sldNum" sz="quarter" idx="10"/>
          </p:nvPr>
        </p:nvSpPr>
        <p:spPr/>
        <p:txBody>
          <a:bodyPr/>
          <a:lstStyle/>
          <a:p>
            <a:fld id="{4034BEE3-566C-4068-A777-C3A4762E861B}" type="slidenum">
              <a:rPr lang="en-GB" smtClean="0"/>
              <a:pPr/>
              <a:t>3</a:t>
            </a:fld>
            <a:endParaRPr lang="en-GB" dirty="0"/>
          </a:p>
        </p:txBody>
      </p:sp>
    </p:spTree>
    <p:extLst>
      <p:ext uri="{BB962C8B-B14F-4D97-AF65-F5344CB8AC3E}">
        <p14:creationId xmlns:p14="http://schemas.microsoft.com/office/powerpoint/2010/main" val="337899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build="p"/>
      <p:bldP spid="22" grpId="0" build="p"/>
      <p:bldP spid="31" grpId="0"/>
      <p:bldP spid="33" grpId="0"/>
      <p:bldP spid="34" grpId="0"/>
      <p:bldP spid="16" grpId="0"/>
      <p:bldP spid="18" grpId="0"/>
      <p:bldP spid="5"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2CBEA8-5B86-A54A-ACCD-AEBC846F7A67}"/>
              </a:ext>
            </a:extLst>
          </p:cNvPr>
          <p:cNvSpPr/>
          <p:nvPr/>
        </p:nvSpPr>
        <p:spPr bwMode="ltGray">
          <a:xfrm>
            <a:off x="0" y="0"/>
            <a:ext cx="6003925" cy="6858000"/>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p>
        </p:txBody>
      </p:sp>
      <p:pic>
        <p:nvPicPr>
          <p:cNvPr id="3" name="Picture 2">
            <a:extLst>
              <a:ext uri="{FF2B5EF4-FFF2-40B4-BE49-F238E27FC236}">
                <a16:creationId xmlns:a16="http://schemas.microsoft.com/office/drawing/2014/main" id="{CB3192EE-7565-9B42-81DF-A95C299BFCFA}"/>
              </a:ext>
            </a:extLst>
          </p:cNvPr>
          <p:cNvPicPr>
            <a:picLocks noChangeAspect="1"/>
          </p:cNvPicPr>
          <p:nvPr/>
        </p:nvPicPr>
        <p:blipFill rotWithShape="1">
          <a:blip r:embed="rId8"/>
          <a:srcRect l="31696" b="18295"/>
          <a:stretch/>
        </p:blipFill>
        <p:spPr>
          <a:xfrm flipH="1">
            <a:off x="0" y="2088343"/>
            <a:ext cx="6003925" cy="4769657"/>
          </a:xfrm>
          <a:prstGeom prst="rect">
            <a:avLst/>
          </a:prstGeom>
        </p:spPr>
      </p:pic>
      <p:sp>
        <p:nvSpPr>
          <p:cNvPr id="52" name="Rectangle 51">
            <a:extLst>
              <a:ext uri="{FF2B5EF4-FFF2-40B4-BE49-F238E27FC236}">
                <a16:creationId xmlns:a16="http://schemas.microsoft.com/office/drawing/2014/main" id="{9456BFE7-A71A-492C-9F07-8763C36EA3AF}"/>
              </a:ext>
            </a:extLst>
          </p:cNvPr>
          <p:cNvSpPr/>
          <p:nvPr>
            <p:custDataLst>
              <p:tags r:id="rId1"/>
            </p:custDataLst>
          </p:nvPr>
        </p:nvSpPr>
        <p:spPr bwMode="ltGray">
          <a:xfrm>
            <a:off x="-508" y="13029"/>
            <a:ext cx="5425570" cy="6858000"/>
          </a:xfrm>
          <a:prstGeom prst="rect">
            <a:avLst/>
          </a:prstGeom>
          <a:gradFill flip="none" rotWithShape="1">
            <a:gsLst>
              <a:gs pos="0">
                <a:srgbClr val="000000">
                  <a:alpha val="30000"/>
                </a:srgbClr>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AU" sz="1600" b="0" dirty="0" err="1"/>
          </a:p>
        </p:txBody>
      </p:sp>
      <p:sp>
        <p:nvSpPr>
          <p:cNvPr id="51" name="Rectangle 50">
            <a:extLst>
              <a:ext uri="{FF2B5EF4-FFF2-40B4-BE49-F238E27FC236}">
                <a16:creationId xmlns:a16="http://schemas.microsoft.com/office/drawing/2014/main" id="{B7DC3D5D-D457-4962-9783-8F63A9996281}"/>
              </a:ext>
            </a:extLst>
          </p:cNvPr>
          <p:cNvSpPr/>
          <p:nvPr>
            <p:custDataLst>
              <p:tags r:id="rId2"/>
            </p:custDataLst>
          </p:nvPr>
        </p:nvSpPr>
        <p:spPr bwMode="ltGray">
          <a:xfrm>
            <a:off x="22129" y="0"/>
            <a:ext cx="5959807" cy="6858000"/>
          </a:xfrm>
          <a:prstGeom prst="rect">
            <a:avLst/>
          </a:prstGeom>
          <a:gradFill flip="none" rotWithShape="1">
            <a:gsLst>
              <a:gs pos="0">
                <a:srgbClr val="000000">
                  <a:alpha val="30000"/>
                </a:srgbClr>
              </a:gs>
              <a:gs pos="100000">
                <a:srgbClr val="000000">
                  <a:alpha val="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AU" sz="1600" b="0" dirty="0" err="1"/>
          </a:p>
        </p:txBody>
      </p:sp>
      <p:sp>
        <p:nvSpPr>
          <p:cNvPr id="26" name="Text Placeholder 11">
            <a:extLst>
              <a:ext uri="{FF2B5EF4-FFF2-40B4-BE49-F238E27FC236}">
                <a16:creationId xmlns:a16="http://schemas.microsoft.com/office/drawing/2014/main" id="{6CD9AF8F-A630-1B47-A5EA-0E9594BA0F78}"/>
              </a:ext>
            </a:extLst>
          </p:cNvPr>
          <p:cNvSpPr txBox="1">
            <a:spLocks/>
          </p:cNvSpPr>
          <p:nvPr/>
        </p:nvSpPr>
        <p:spPr>
          <a:xfrm>
            <a:off x="360000" y="428626"/>
            <a:ext cx="5643562" cy="4326188"/>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chemeClr val="bg1"/>
                </a:solidFill>
              </a:rPr>
              <a:t>Kantar Creative Effectiveness Awards</a:t>
            </a:r>
          </a:p>
          <a:p>
            <a:endParaRPr lang="en-US" sz="2400" dirty="0">
              <a:solidFill>
                <a:schemeClr val="bg1"/>
              </a:solidFill>
            </a:endParaRPr>
          </a:p>
          <a:p>
            <a:pPr marL="180975" lvl="1" indent="-180975">
              <a:spcBef>
                <a:spcPts val="600"/>
              </a:spcBef>
              <a:buSzPct val="100000"/>
              <a:buFont typeface="Arial" panose="020B0604020202020204" pitchFamily="34" charset="0"/>
              <a:buChar char="ꟷ"/>
            </a:pPr>
            <a:r>
              <a:rPr lang="en-US" sz="2000" dirty="0">
                <a:solidFill>
                  <a:schemeClr val="bg1"/>
                </a:solidFill>
              </a:rPr>
              <a:t> Consumers as judges</a:t>
            </a:r>
          </a:p>
          <a:p>
            <a:pPr marL="180975" lvl="1" indent="-180975">
              <a:spcBef>
                <a:spcPts val="600"/>
              </a:spcBef>
              <a:buSzPct val="100000"/>
              <a:buFont typeface="Arial" panose="020B0604020202020204" pitchFamily="34" charset="0"/>
              <a:buChar char="ꟷ"/>
            </a:pPr>
            <a:r>
              <a:rPr lang="en-US" sz="2000" dirty="0">
                <a:solidFill>
                  <a:schemeClr val="bg1"/>
                </a:solidFill>
              </a:rPr>
              <a:t> Short-term and long-term effectiveness</a:t>
            </a:r>
          </a:p>
          <a:p>
            <a:pPr marL="0" lvl="1">
              <a:spcBef>
                <a:spcPts val="600"/>
              </a:spcBef>
              <a:buSzPct val="100000"/>
            </a:pPr>
            <a:endParaRPr lang="en-US" sz="2000" dirty="0">
              <a:solidFill>
                <a:schemeClr val="bg1"/>
              </a:solidFill>
            </a:endParaRPr>
          </a:p>
          <a:p>
            <a:pPr marL="0" lvl="1">
              <a:spcBef>
                <a:spcPts val="600"/>
              </a:spcBef>
              <a:buSzPct val="100000"/>
            </a:pPr>
            <a:r>
              <a:rPr lang="en-US" sz="2000" dirty="0">
                <a:solidFill>
                  <a:schemeClr val="bg1"/>
                </a:solidFill>
              </a:rPr>
              <a:t>For more info - </a:t>
            </a:r>
            <a:r>
              <a:rPr lang="en-US" dirty="0">
                <a:solidFill>
                  <a:schemeClr val="bg1"/>
                </a:solidFill>
              </a:rPr>
              <a:t>https://www.kantar.com/campaigns/creative-effective</a:t>
            </a:r>
          </a:p>
          <a:p>
            <a:pPr marL="180975" lvl="1" indent="-180975">
              <a:spcBef>
                <a:spcPts val="600"/>
              </a:spcBef>
              <a:buSzPct val="100000"/>
              <a:buFont typeface="Arial" panose="020B0604020202020204" pitchFamily="34" charset="0"/>
              <a:buChar char="ꟷ"/>
            </a:pPr>
            <a:endParaRPr lang="en-US" sz="2000" dirty="0">
              <a:solidFill>
                <a:schemeClr val="bg1"/>
              </a:solidFill>
            </a:endParaRPr>
          </a:p>
          <a:p>
            <a:endParaRPr lang="en-US" sz="2400" dirty="0">
              <a:solidFill>
                <a:schemeClr val="bg1"/>
              </a:solidFill>
            </a:endParaRPr>
          </a:p>
        </p:txBody>
      </p:sp>
      <p:grpSp>
        <p:nvGrpSpPr>
          <p:cNvPr id="4" name="Group 3">
            <a:extLst>
              <a:ext uri="{FF2B5EF4-FFF2-40B4-BE49-F238E27FC236}">
                <a16:creationId xmlns:a16="http://schemas.microsoft.com/office/drawing/2014/main" id="{4F1DEB5B-59DB-7141-9F7E-20930730924A}"/>
              </a:ext>
            </a:extLst>
          </p:cNvPr>
          <p:cNvGrpSpPr/>
          <p:nvPr/>
        </p:nvGrpSpPr>
        <p:grpSpPr>
          <a:xfrm>
            <a:off x="360000" y="6120000"/>
            <a:ext cx="11474161" cy="474788"/>
            <a:chOff x="360000" y="6120000"/>
            <a:chExt cx="11474161" cy="474788"/>
          </a:xfrm>
        </p:grpSpPr>
        <p:cxnSp>
          <p:nvCxnSpPr>
            <p:cNvPr id="5" name="Straight Connector 4">
              <a:extLst>
                <a:ext uri="{FF2B5EF4-FFF2-40B4-BE49-F238E27FC236}">
                  <a16:creationId xmlns:a16="http://schemas.microsoft.com/office/drawing/2014/main" id="{E837BF90-3A15-8840-BE3A-A19DFD014BDF}"/>
                </a:ext>
              </a:extLst>
            </p:cNvPr>
            <p:cNvCxnSpPr>
              <a:cxnSpLocks/>
            </p:cNvCxnSpPr>
            <p:nvPr userDrawn="1">
              <p:custDataLst>
                <p:tags r:id="rId4"/>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D1FB5FD-0DCE-D847-B51B-47AEC236B8E8}"/>
                </a:ext>
              </a:extLst>
            </p:cNvPr>
            <p:cNvPicPr>
              <a:picLocks noChangeAspect="1"/>
            </p:cNvPicPr>
            <p:nvPr userDrawn="1">
              <p:custDataLst>
                <p:tags r:id="rId5"/>
              </p:custDataLst>
            </p:nvPr>
          </p:nvPicPr>
          <p:blipFill>
            <a:blip r:embed="rId9">
              <a:extLst>
                <a:ext uri="{96DAC541-7B7A-43D3-8B79-37D633B846F1}">
                  <asvg:svgBlip xmlns:asvg="http://schemas.microsoft.com/office/drawing/2016/SVG/main" r:embed="rId10"/>
                </a:ext>
              </a:extLst>
            </a:blip>
            <a:stretch>
              <a:fillRect/>
            </a:stretch>
          </p:blipFill>
          <p:spPr>
            <a:xfrm>
              <a:off x="360001" y="6390412"/>
              <a:ext cx="1080270" cy="204376"/>
            </a:xfrm>
            <a:prstGeom prst="rect">
              <a:avLst/>
            </a:prstGeom>
          </p:spPr>
        </p:pic>
      </p:grpSp>
      <p:sp>
        <p:nvSpPr>
          <p:cNvPr id="8" name="Footer Placeholder 7">
            <a:extLst>
              <a:ext uri="{FF2B5EF4-FFF2-40B4-BE49-F238E27FC236}">
                <a16:creationId xmlns:a16="http://schemas.microsoft.com/office/drawing/2014/main" id="{15FF360E-AD20-47AB-9465-6A52CC24F63C}"/>
              </a:ext>
            </a:extLst>
          </p:cNvPr>
          <p:cNvSpPr>
            <a:spLocks noGrp="1"/>
          </p:cNvSpPr>
          <p:nvPr>
            <p:ph type="ftr" sz="quarter" idx="11"/>
          </p:nvPr>
        </p:nvSpPr>
        <p:spPr/>
        <p:txBody>
          <a:bodyPr/>
          <a:lstStyle/>
          <a:p>
            <a:endParaRPr lang="en-GB" dirty="0"/>
          </a:p>
        </p:txBody>
      </p:sp>
      <p:sp>
        <p:nvSpPr>
          <p:cNvPr id="55" name="Rectangle 54">
            <a:extLst>
              <a:ext uri="{FF2B5EF4-FFF2-40B4-BE49-F238E27FC236}">
                <a16:creationId xmlns:a16="http://schemas.microsoft.com/office/drawing/2014/main" id="{71B372BB-B961-446D-9625-4989EDD950FF}"/>
              </a:ext>
            </a:extLst>
          </p:cNvPr>
          <p:cNvSpPr/>
          <p:nvPr/>
        </p:nvSpPr>
        <p:spPr bwMode="ltGray">
          <a:xfrm>
            <a:off x="6099175" y="0"/>
            <a:ext cx="6092825" cy="68840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AU" sz="1600" b="0" dirty="0" err="1"/>
          </a:p>
        </p:txBody>
      </p:sp>
      <p:cxnSp>
        <p:nvCxnSpPr>
          <p:cNvPr id="56" name="Straight Connector 55">
            <a:extLst>
              <a:ext uri="{FF2B5EF4-FFF2-40B4-BE49-F238E27FC236}">
                <a16:creationId xmlns:a16="http://schemas.microsoft.com/office/drawing/2014/main" id="{829A4962-2DA8-4BD1-B241-3D6DE8C19AC4}"/>
              </a:ext>
            </a:extLst>
          </p:cNvPr>
          <p:cNvCxnSpPr>
            <a:cxnSpLocks/>
          </p:cNvCxnSpPr>
          <p:nvPr>
            <p:custDataLst>
              <p:tags r:id="rId3"/>
            </p:custDataLst>
          </p:nvPr>
        </p:nvCxnSpPr>
        <p:spPr>
          <a:xfrm>
            <a:off x="5995535" y="6121149"/>
            <a:ext cx="5832000"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sp>
        <p:nvSpPr>
          <p:cNvPr id="82" name="object 9">
            <a:extLst>
              <a:ext uri="{FF2B5EF4-FFF2-40B4-BE49-F238E27FC236}">
                <a16:creationId xmlns:a16="http://schemas.microsoft.com/office/drawing/2014/main" id="{A4259398-CA37-4241-AD81-27D11CACE3AE}"/>
              </a:ext>
            </a:extLst>
          </p:cNvPr>
          <p:cNvSpPr/>
          <p:nvPr/>
        </p:nvSpPr>
        <p:spPr>
          <a:xfrm>
            <a:off x="6019024" y="332837"/>
            <a:ext cx="1503006" cy="911337"/>
          </a:xfrm>
          <a:prstGeom prst="rect">
            <a:avLst/>
          </a:prstGeom>
          <a:blipFill>
            <a:blip r:embed="rId11" cstate="print"/>
            <a:stretch>
              <a:fillRect/>
            </a:stretch>
          </a:blipFill>
        </p:spPr>
        <p:txBody>
          <a:bodyPr wrap="square" lIns="0" tIns="0" rIns="0" bIns="0" rtlCol="0"/>
          <a:lstStyle/>
          <a:p>
            <a:endParaRPr/>
          </a:p>
        </p:txBody>
      </p:sp>
      <p:sp>
        <p:nvSpPr>
          <p:cNvPr id="83" name="object 12">
            <a:extLst>
              <a:ext uri="{FF2B5EF4-FFF2-40B4-BE49-F238E27FC236}">
                <a16:creationId xmlns:a16="http://schemas.microsoft.com/office/drawing/2014/main" id="{A4FC84FA-8B57-4C8A-AA48-30F51983D8CA}"/>
              </a:ext>
            </a:extLst>
          </p:cNvPr>
          <p:cNvSpPr txBox="1"/>
          <p:nvPr/>
        </p:nvSpPr>
        <p:spPr>
          <a:xfrm>
            <a:off x="7602174" y="240534"/>
            <a:ext cx="1492250" cy="1095941"/>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latin typeface="Arial" panose="020B0604020202020204" pitchFamily="34" charset="0"/>
                <a:cs typeface="Arial" panose="020B0604020202020204" pitchFamily="34" charset="0"/>
              </a:rPr>
              <a:t>Brand: </a:t>
            </a:r>
            <a:r>
              <a:rPr sz="800" b="0" spc="-10" dirty="0">
                <a:solidFill>
                  <a:srgbClr val="231F20"/>
                </a:solidFill>
                <a:latin typeface="Arial" panose="020B0604020202020204" pitchFamily="34" charset="0"/>
                <a:cs typeface="Arial" panose="020B0604020202020204" pitchFamily="34" charset="0"/>
              </a:rPr>
              <a:t>Milka</a:t>
            </a:r>
            <a:endParaRPr sz="800" dirty="0">
              <a:latin typeface="Arial" panose="020B0604020202020204" pitchFamily="34" charset="0"/>
              <a:cs typeface="Arial" panose="020B0604020202020204" pitchFamily="34" charset="0"/>
            </a:endParaRPr>
          </a:p>
          <a:p>
            <a:pPr marL="12700" marR="36830">
              <a:lnSpc>
                <a:spcPct val="101899"/>
              </a:lnSpc>
              <a:spcBef>
                <a:spcPts val="300"/>
              </a:spcBef>
            </a:pPr>
            <a:r>
              <a:rPr sz="800" b="1" spc="-5" dirty="0">
                <a:solidFill>
                  <a:srgbClr val="231F20"/>
                </a:solidFill>
                <a:latin typeface="Arial" panose="020B0604020202020204" pitchFamily="34" charset="0"/>
                <a:cs typeface="Arial" panose="020B0604020202020204" pitchFamily="34" charset="0"/>
              </a:rPr>
              <a:t>Ad Name: </a:t>
            </a:r>
            <a:r>
              <a:rPr sz="800" b="0" spc="-10" dirty="0">
                <a:solidFill>
                  <a:srgbClr val="231F20"/>
                </a:solidFill>
                <a:latin typeface="Arial" panose="020B0604020202020204" pitchFamily="34" charset="0"/>
                <a:cs typeface="Arial" panose="020B0604020202020204" pitchFamily="34" charset="0"/>
              </a:rPr>
              <a:t>Milka </a:t>
            </a:r>
            <a:r>
              <a:rPr sz="800" b="0" spc="-5" dirty="0">
                <a:solidFill>
                  <a:srgbClr val="231F20"/>
                </a:solidFill>
                <a:latin typeface="Arial" panose="020B0604020202020204" pitchFamily="34" charset="0"/>
                <a:cs typeface="Arial" panose="020B0604020202020204" pitchFamily="34" charset="0"/>
              </a:rPr>
              <a:t>Christmas:  </a:t>
            </a:r>
            <a:r>
              <a:rPr sz="800" b="0" dirty="0">
                <a:solidFill>
                  <a:srgbClr val="231F20"/>
                </a:solidFill>
                <a:latin typeface="Arial" panose="020B0604020202020204" pitchFamily="34" charset="0"/>
                <a:cs typeface="Arial" panose="020B0604020202020204" pitchFamily="34" charset="0"/>
              </a:rPr>
              <a:t>Give </a:t>
            </a:r>
            <a:r>
              <a:rPr sz="800" b="0" spc="-10" dirty="0">
                <a:solidFill>
                  <a:srgbClr val="231F20"/>
                </a:solidFill>
                <a:latin typeface="Arial" panose="020B0604020202020204" pitchFamily="34" charset="0"/>
                <a:cs typeface="Arial" panose="020B0604020202020204" pitchFamily="34" charset="0"/>
              </a:rPr>
              <a:t>to </a:t>
            </a:r>
            <a:r>
              <a:rPr sz="800" b="0" dirty="0">
                <a:solidFill>
                  <a:srgbClr val="231F20"/>
                </a:solidFill>
                <a:latin typeface="Arial" panose="020B0604020202020204" pitchFamily="34" charset="0"/>
                <a:cs typeface="Arial" panose="020B0604020202020204" pitchFamily="34" charset="0"/>
              </a:rPr>
              <a:t>Those Who</a:t>
            </a:r>
            <a:r>
              <a:rPr sz="800" b="0" spc="-15" dirty="0">
                <a:solidFill>
                  <a:srgbClr val="231F20"/>
                </a:solidFill>
                <a:latin typeface="Arial" panose="020B0604020202020204" pitchFamily="34" charset="0"/>
                <a:cs typeface="Arial" panose="020B0604020202020204" pitchFamily="34" charset="0"/>
              </a:rPr>
              <a:t> </a:t>
            </a:r>
            <a:r>
              <a:rPr sz="800" b="0" dirty="0">
                <a:solidFill>
                  <a:srgbClr val="231F20"/>
                </a:solidFill>
                <a:latin typeface="Arial" panose="020B0604020202020204" pitchFamily="34" charset="0"/>
                <a:cs typeface="Arial" panose="020B0604020202020204" pitchFamily="34" charset="0"/>
              </a:rPr>
              <a:t>Give</a:t>
            </a:r>
            <a:endParaRPr lang="en-AU" sz="800" dirty="0">
              <a:latin typeface="Arial" panose="020B0604020202020204" pitchFamily="34" charset="0"/>
              <a:cs typeface="Arial" panose="020B0604020202020204" pitchFamily="34" charset="0"/>
            </a:endParaRPr>
          </a:p>
          <a:p>
            <a:pPr marL="12700" marR="36830">
              <a:lnSpc>
                <a:spcPct val="101899"/>
              </a:lnSpc>
            </a:pPr>
            <a:r>
              <a:rPr sz="800" b="0" dirty="0">
                <a:solidFill>
                  <a:srgbClr val="231F20"/>
                </a:solidFill>
                <a:latin typeface="Arial" panose="020B0604020202020204" pitchFamily="34" charset="0"/>
                <a:cs typeface="Arial" panose="020B0604020202020204" pitchFamily="34" charset="0"/>
              </a:rPr>
              <a:t>The</a:t>
            </a:r>
            <a:r>
              <a:rPr sz="800" b="0" spc="-5" dirty="0">
                <a:solidFill>
                  <a:srgbClr val="231F20"/>
                </a:solidFill>
                <a:latin typeface="Arial" panose="020B0604020202020204" pitchFamily="34" charset="0"/>
                <a:cs typeface="Arial" panose="020B0604020202020204" pitchFamily="34" charset="0"/>
              </a:rPr>
              <a:t> </a:t>
            </a:r>
            <a:r>
              <a:rPr sz="800" b="0" spc="5" dirty="0">
                <a:solidFill>
                  <a:srgbClr val="231F20"/>
                </a:solidFill>
                <a:latin typeface="Arial" panose="020B0604020202020204" pitchFamily="34" charset="0"/>
                <a:cs typeface="Arial" panose="020B0604020202020204" pitchFamily="34" charset="0"/>
              </a:rPr>
              <a:t>Most</a:t>
            </a:r>
            <a:endParaRPr sz="800" dirty="0">
              <a:latin typeface="Arial" panose="020B0604020202020204" pitchFamily="34" charset="0"/>
              <a:cs typeface="Arial" panose="020B0604020202020204" pitchFamily="34" charset="0"/>
            </a:endParaRPr>
          </a:p>
          <a:p>
            <a:pPr marL="12700" marR="5080">
              <a:lnSpc>
                <a:spcPct val="101899"/>
              </a:lnSpc>
              <a:spcBef>
                <a:spcPts val="300"/>
              </a:spcBef>
            </a:pPr>
            <a:r>
              <a:rPr sz="800" b="1" spc="-5" dirty="0">
                <a:solidFill>
                  <a:srgbClr val="231F20"/>
                </a:solidFill>
                <a:latin typeface="Arial" panose="020B0604020202020204" pitchFamily="34" charset="0"/>
                <a:cs typeface="Arial" panose="020B0604020202020204" pitchFamily="34" charset="0"/>
              </a:rPr>
              <a:t>Agency: </a:t>
            </a:r>
            <a:r>
              <a:rPr sz="800" b="0" dirty="0">
                <a:solidFill>
                  <a:srgbClr val="231F20"/>
                </a:solidFill>
                <a:latin typeface="Arial" panose="020B0604020202020204" pitchFamily="34" charset="0"/>
                <a:cs typeface="Arial" panose="020B0604020202020204" pitchFamily="34" charset="0"/>
              </a:rPr>
              <a:t>Wieden + </a:t>
            </a:r>
            <a:r>
              <a:rPr sz="800" b="0" spc="-10" dirty="0">
                <a:solidFill>
                  <a:srgbClr val="231F20"/>
                </a:solidFill>
                <a:latin typeface="Arial" panose="020B0604020202020204" pitchFamily="34" charset="0"/>
                <a:cs typeface="Arial" panose="020B0604020202020204" pitchFamily="34" charset="0"/>
              </a:rPr>
              <a:t>Kennedy,  </a:t>
            </a:r>
            <a:r>
              <a:rPr sz="800" b="0" dirty="0">
                <a:solidFill>
                  <a:srgbClr val="231F20"/>
                </a:solidFill>
                <a:latin typeface="Arial" panose="020B0604020202020204" pitchFamily="34" charset="0"/>
                <a:cs typeface="Arial" panose="020B0604020202020204" pitchFamily="34" charset="0"/>
              </a:rPr>
              <a:t>Amsterdam</a:t>
            </a:r>
            <a:endParaRPr sz="800" dirty="0">
              <a:latin typeface="Arial" panose="020B0604020202020204" pitchFamily="34" charset="0"/>
              <a:cs typeface="Arial" panose="020B0604020202020204" pitchFamily="34" charset="0"/>
            </a:endParaRPr>
          </a:p>
          <a:p>
            <a:pPr marL="12700">
              <a:lnSpc>
                <a:spcPct val="100000"/>
              </a:lnSpc>
              <a:spcBef>
                <a:spcPts val="300"/>
              </a:spcBef>
            </a:pPr>
            <a:r>
              <a:rPr sz="800" b="1" dirty="0">
                <a:solidFill>
                  <a:srgbClr val="231F20"/>
                </a:solidFill>
                <a:latin typeface="Arial" panose="020B0604020202020204" pitchFamily="34" charset="0"/>
                <a:cs typeface="Arial" panose="020B0604020202020204" pitchFamily="34" charset="0"/>
              </a:rPr>
              <a:t>Country:</a:t>
            </a:r>
            <a:r>
              <a:rPr sz="800" b="1" spc="-5" dirty="0">
                <a:solidFill>
                  <a:srgbClr val="231F20"/>
                </a:solidFill>
                <a:latin typeface="Arial" panose="020B0604020202020204" pitchFamily="34" charset="0"/>
                <a:cs typeface="Arial" panose="020B0604020202020204" pitchFamily="34" charset="0"/>
              </a:rPr>
              <a:t> </a:t>
            </a:r>
            <a:r>
              <a:rPr sz="800" b="0" spc="-5" dirty="0">
                <a:solidFill>
                  <a:srgbClr val="231F20"/>
                </a:solidFill>
                <a:latin typeface="Arial" panose="020B0604020202020204" pitchFamily="34" charset="0"/>
                <a:cs typeface="Arial" panose="020B0604020202020204" pitchFamily="34" charset="0"/>
              </a:rPr>
              <a:t>Germany</a:t>
            </a:r>
            <a:endParaRPr sz="800" dirty="0">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04067A67-5F34-429D-809D-727E16048EEF}"/>
              </a:ext>
            </a:extLst>
          </p:cNvPr>
          <p:cNvGrpSpPr/>
          <p:nvPr/>
        </p:nvGrpSpPr>
        <p:grpSpPr>
          <a:xfrm>
            <a:off x="8982467" y="248338"/>
            <a:ext cx="2877846" cy="1008112"/>
            <a:chOff x="11412004" y="1462367"/>
            <a:chExt cx="2877846" cy="1008112"/>
          </a:xfrm>
        </p:grpSpPr>
        <p:sp>
          <p:nvSpPr>
            <p:cNvPr id="87" name="object 11">
              <a:extLst>
                <a:ext uri="{FF2B5EF4-FFF2-40B4-BE49-F238E27FC236}">
                  <a16:creationId xmlns:a16="http://schemas.microsoft.com/office/drawing/2014/main" id="{615A8795-FCF2-4145-A067-12BFFEF53452}"/>
                </a:ext>
              </a:extLst>
            </p:cNvPr>
            <p:cNvSpPr/>
            <p:nvPr/>
          </p:nvSpPr>
          <p:spPr>
            <a:xfrm>
              <a:off x="11412004" y="1559149"/>
              <a:ext cx="1556994" cy="911330"/>
            </a:xfrm>
            <a:prstGeom prst="rect">
              <a:avLst/>
            </a:prstGeom>
            <a:blipFill>
              <a:blip r:embed="rId12" cstate="print"/>
              <a:stretch>
                <a:fillRect/>
              </a:stretch>
            </a:blipFill>
          </p:spPr>
          <p:txBody>
            <a:bodyPr wrap="square" lIns="0" tIns="0" rIns="0" bIns="0" rtlCol="0"/>
            <a:lstStyle/>
            <a:p>
              <a:endParaRPr sz="800"/>
            </a:p>
          </p:txBody>
        </p:sp>
        <p:sp>
          <p:nvSpPr>
            <p:cNvPr id="88" name="object 14">
              <a:extLst>
                <a:ext uri="{FF2B5EF4-FFF2-40B4-BE49-F238E27FC236}">
                  <a16:creationId xmlns:a16="http://schemas.microsoft.com/office/drawing/2014/main" id="{0F723AC3-5484-4256-89FE-6A83A9F7B223}"/>
                </a:ext>
              </a:extLst>
            </p:cNvPr>
            <p:cNvSpPr txBox="1"/>
            <p:nvPr/>
          </p:nvSpPr>
          <p:spPr>
            <a:xfrm>
              <a:off x="13092003" y="1462367"/>
              <a:ext cx="1197847" cy="929485"/>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spc="5" dirty="0">
                  <a:solidFill>
                    <a:srgbClr val="231F20"/>
                  </a:solidFill>
                  <a:cs typeface="Arial" panose="020B0604020202020204" pitchFamily="34" charset="0"/>
                </a:rPr>
                <a:t>Google</a:t>
              </a:r>
              <a:r>
                <a:rPr sz="800" b="0" spc="-5" dirty="0">
                  <a:solidFill>
                    <a:srgbClr val="231F20"/>
                  </a:solidFill>
                  <a:cs typeface="Arial" panose="020B0604020202020204" pitchFamily="34" charset="0"/>
                </a:rPr>
                <a:t> </a:t>
              </a:r>
              <a:r>
                <a:rPr sz="800" b="0" dirty="0">
                  <a:solidFill>
                    <a:srgbClr val="231F20"/>
                  </a:solidFill>
                  <a:cs typeface="Arial" panose="020B0604020202020204" pitchFamily="34" charset="0"/>
                </a:rPr>
                <a:t>App</a:t>
              </a:r>
              <a:endParaRPr sz="800" dirty="0">
                <a:cs typeface="Arial" panose="020B0604020202020204" pitchFamily="34" charset="0"/>
              </a:endParaRPr>
            </a:p>
            <a:p>
              <a:pPr marL="12700" marR="73025">
                <a:lnSpc>
                  <a:spcPct val="101899"/>
                </a:lnSpc>
                <a:spcBef>
                  <a:spcPts val="300"/>
                </a:spcBef>
              </a:pPr>
              <a:r>
                <a:rPr sz="800" b="1" spc="-5" dirty="0">
                  <a:solidFill>
                    <a:srgbClr val="231F20"/>
                  </a:solidFill>
                  <a:cs typeface="Arial" panose="020B0604020202020204" pitchFamily="34" charset="0"/>
                </a:rPr>
                <a:t>Ad Name: </a:t>
              </a:r>
              <a:r>
                <a:rPr sz="800" b="0" dirty="0">
                  <a:solidFill>
                    <a:srgbClr val="231F20"/>
                  </a:solidFill>
                  <a:cs typeface="Arial" panose="020B0604020202020204" pitchFamily="34" charset="0"/>
                </a:rPr>
                <a:t>Search the</a:t>
              </a:r>
              <a:r>
                <a:rPr sz="800" b="0" spc="-65" dirty="0">
                  <a:solidFill>
                    <a:srgbClr val="231F20"/>
                  </a:solidFill>
                  <a:cs typeface="Arial" panose="020B0604020202020204" pitchFamily="34" charset="0"/>
                </a:rPr>
                <a:t> </a:t>
              </a:r>
              <a:r>
                <a:rPr sz="800" b="0" spc="-5" dirty="0">
                  <a:solidFill>
                    <a:srgbClr val="231F20"/>
                  </a:solidFill>
                  <a:cs typeface="Arial" panose="020B0604020202020204" pitchFamily="34" charset="0"/>
                </a:rPr>
                <a:t>Lyrics  </a:t>
              </a:r>
              <a:r>
                <a:rPr sz="800" b="0" dirty="0">
                  <a:solidFill>
                    <a:srgbClr val="231F20"/>
                  </a:solidFill>
                  <a:cs typeface="Arial" panose="020B0604020202020204" pitchFamily="34" charset="0"/>
                </a:rPr>
                <a:t>With</a:t>
              </a:r>
              <a:r>
                <a:rPr sz="800" b="0" spc="-5" dirty="0">
                  <a:solidFill>
                    <a:srgbClr val="231F20"/>
                  </a:solidFill>
                  <a:cs typeface="Arial" panose="020B0604020202020204" pitchFamily="34" charset="0"/>
                </a:rPr>
                <a:t> </a:t>
              </a:r>
              <a:r>
                <a:rPr sz="800" b="0" spc="5" dirty="0">
                  <a:solidFill>
                    <a:srgbClr val="231F20"/>
                  </a:solidFill>
                  <a:cs typeface="Arial" panose="020B0604020202020204" pitchFamily="34" charset="0"/>
                </a:rPr>
                <a:t>Google</a:t>
              </a:r>
              <a:endParaRPr sz="800" dirty="0">
                <a:cs typeface="Arial" panose="020B0604020202020204" pitchFamily="34" charset="0"/>
              </a:endParaRPr>
            </a:p>
            <a:p>
              <a:pPr marL="12700">
                <a:lnSpc>
                  <a:spcPct val="100000"/>
                </a:lnSpc>
                <a:spcBef>
                  <a:spcPts val="300"/>
                </a:spcBef>
              </a:pPr>
              <a:r>
                <a:rPr sz="800" b="1" spc="-5" dirty="0">
                  <a:solidFill>
                    <a:srgbClr val="231F20"/>
                  </a:solidFill>
                  <a:cs typeface="Arial" panose="020B0604020202020204" pitchFamily="34" charset="0"/>
                </a:rPr>
                <a:t>Agency: </a:t>
              </a:r>
              <a:r>
                <a:rPr sz="800" b="0" dirty="0">
                  <a:solidFill>
                    <a:srgbClr val="231F20"/>
                  </a:solidFill>
                  <a:cs typeface="Arial" panose="020B0604020202020204" pitchFamily="34" charset="0"/>
                </a:rPr>
                <a:t>Ambilhati</a:t>
              </a:r>
              <a:r>
                <a:rPr sz="800" b="0" spc="-20" dirty="0">
                  <a:solidFill>
                    <a:srgbClr val="231F20"/>
                  </a:solidFill>
                  <a:cs typeface="Arial" panose="020B0604020202020204" pitchFamily="34" charset="0"/>
                </a:rPr>
                <a:t> </a:t>
              </a:r>
              <a:r>
                <a:rPr sz="800" b="0" dirty="0">
                  <a:solidFill>
                    <a:srgbClr val="231F20"/>
                  </a:solidFill>
                  <a:cs typeface="Arial" panose="020B0604020202020204" pitchFamily="34" charset="0"/>
                </a:rPr>
                <a:t>Indonesia</a:t>
              </a:r>
              <a:endParaRPr sz="800" dirty="0">
                <a:cs typeface="Arial" panose="020B0604020202020204" pitchFamily="34" charset="0"/>
              </a:endParaRPr>
            </a:p>
            <a:p>
              <a:pPr marL="12700">
                <a:lnSpc>
                  <a:spcPct val="100000"/>
                </a:lnSpc>
                <a:spcBef>
                  <a:spcPts val="300"/>
                </a:spcBef>
              </a:pPr>
              <a:r>
                <a:rPr sz="800" b="1" dirty="0">
                  <a:solidFill>
                    <a:srgbClr val="231F20"/>
                  </a:solidFill>
                  <a:cs typeface="Arial" panose="020B0604020202020204" pitchFamily="34" charset="0"/>
                </a:rPr>
                <a:t>Country:</a:t>
              </a:r>
              <a:r>
                <a:rPr sz="800" b="1" spc="-5" dirty="0">
                  <a:solidFill>
                    <a:srgbClr val="231F20"/>
                  </a:solidFill>
                  <a:cs typeface="Arial" panose="020B0604020202020204" pitchFamily="34" charset="0"/>
                </a:rPr>
                <a:t> </a:t>
              </a:r>
              <a:r>
                <a:rPr sz="800" b="0" dirty="0">
                  <a:solidFill>
                    <a:srgbClr val="231F20"/>
                  </a:solidFill>
                  <a:cs typeface="Arial" panose="020B0604020202020204" pitchFamily="34" charset="0"/>
                </a:rPr>
                <a:t>Indonesia</a:t>
              </a:r>
              <a:endParaRPr sz="800" dirty="0">
                <a:cs typeface="Arial" panose="020B0604020202020204" pitchFamily="34" charset="0"/>
              </a:endParaRPr>
            </a:p>
          </p:txBody>
        </p:sp>
      </p:grpSp>
      <p:grpSp>
        <p:nvGrpSpPr>
          <p:cNvPr id="91" name="Group 90">
            <a:extLst>
              <a:ext uri="{FF2B5EF4-FFF2-40B4-BE49-F238E27FC236}">
                <a16:creationId xmlns:a16="http://schemas.microsoft.com/office/drawing/2014/main" id="{923C37B7-BE9D-4AE3-8377-DBB54A485EA1}"/>
              </a:ext>
            </a:extLst>
          </p:cNvPr>
          <p:cNvGrpSpPr/>
          <p:nvPr/>
        </p:nvGrpSpPr>
        <p:grpSpPr>
          <a:xfrm>
            <a:off x="8997793" y="1437774"/>
            <a:ext cx="2813110" cy="977576"/>
            <a:chOff x="11374756" y="3145910"/>
            <a:chExt cx="2813110" cy="977576"/>
          </a:xfrm>
        </p:grpSpPr>
        <p:sp>
          <p:nvSpPr>
            <p:cNvPr id="92" name="object 7">
              <a:extLst>
                <a:ext uri="{FF2B5EF4-FFF2-40B4-BE49-F238E27FC236}">
                  <a16:creationId xmlns:a16="http://schemas.microsoft.com/office/drawing/2014/main" id="{CB160B3A-64AA-4F60-917A-6BE87E45DE25}"/>
                </a:ext>
              </a:extLst>
            </p:cNvPr>
            <p:cNvSpPr/>
            <p:nvPr/>
          </p:nvSpPr>
          <p:spPr>
            <a:xfrm>
              <a:off x="11374756" y="3212149"/>
              <a:ext cx="1530507" cy="911337"/>
            </a:xfrm>
            <a:prstGeom prst="rect">
              <a:avLst/>
            </a:prstGeom>
            <a:blipFill>
              <a:blip r:embed="rId13" cstate="print"/>
              <a:stretch>
                <a:fillRect/>
              </a:stretch>
            </a:blipFill>
          </p:spPr>
          <p:txBody>
            <a:bodyPr wrap="square" lIns="0" tIns="0" rIns="0" bIns="0" rtlCol="0"/>
            <a:lstStyle/>
            <a:p>
              <a:endParaRPr sz="800"/>
            </a:p>
          </p:txBody>
        </p:sp>
        <p:sp>
          <p:nvSpPr>
            <p:cNvPr id="93" name="object 8">
              <a:extLst>
                <a:ext uri="{FF2B5EF4-FFF2-40B4-BE49-F238E27FC236}">
                  <a16:creationId xmlns:a16="http://schemas.microsoft.com/office/drawing/2014/main" id="{0B36507D-0D6F-41EF-BA0B-F4C6199F6090}"/>
                </a:ext>
              </a:extLst>
            </p:cNvPr>
            <p:cNvSpPr txBox="1"/>
            <p:nvPr/>
          </p:nvSpPr>
          <p:spPr>
            <a:xfrm>
              <a:off x="13050889" y="3145910"/>
              <a:ext cx="1136977" cy="910955"/>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dirty="0">
                  <a:solidFill>
                    <a:srgbClr val="231F20"/>
                  </a:solidFill>
                  <a:cs typeface="Arial" panose="020B0604020202020204" pitchFamily="34" charset="0"/>
                </a:rPr>
                <a:t>Nesquik</a:t>
              </a:r>
              <a:endParaRPr sz="800" dirty="0">
                <a:cs typeface="Arial" panose="020B0604020202020204" pitchFamily="34" charset="0"/>
              </a:endParaRPr>
            </a:p>
            <a:p>
              <a:pPr marL="12700" marR="5080">
                <a:lnSpc>
                  <a:spcPct val="142000"/>
                </a:lnSpc>
                <a:spcBef>
                  <a:spcPts val="300"/>
                </a:spcBef>
              </a:pPr>
              <a:r>
                <a:rPr sz="800" b="1" spc="-5" dirty="0">
                  <a:solidFill>
                    <a:srgbClr val="231F20"/>
                  </a:solidFill>
                  <a:cs typeface="Arial" panose="020B0604020202020204" pitchFamily="34" charset="0"/>
                </a:rPr>
                <a:t>Ad Name: </a:t>
              </a:r>
              <a:r>
                <a:rPr sz="800" b="0" dirty="0">
                  <a:solidFill>
                    <a:srgbClr val="231F20"/>
                  </a:solidFill>
                  <a:cs typeface="Arial" panose="020B0604020202020204" pitchFamily="34" charset="0"/>
                </a:rPr>
                <a:t>Roommate  </a:t>
              </a:r>
              <a:r>
                <a:rPr sz="800" b="1" spc="-5" dirty="0">
                  <a:solidFill>
                    <a:srgbClr val="231F20"/>
                  </a:solidFill>
                  <a:cs typeface="Arial" panose="020B0604020202020204" pitchFamily="34" charset="0"/>
                </a:rPr>
                <a:t>Agency: </a:t>
              </a:r>
              <a:r>
                <a:rPr sz="800" b="0" spc="-5" dirty="0">
                  <a:solidFill>
                    <a:srgbClr val="231F20"/>
                  </a:solidFill>
                  <a:cs typeface="Arial" panose="020B0604020202020204" pitchFamily="34" charset="0"/>
                </a:rPr>
                <a:t>Casanova//McCann  </a:t>
              </a:r>
              <a:r>
                <a:rPr sz="800" b="1" dirty="0">
                  <a:solidFill>
                    <a:srgbClr val="231F20"/>
                  </a:solidFill>
                  <a:cs typeface="Arial" panose="020B0604020202020204" pitchFamily="34" charset="0"/>
                </a:rPr>
                <a:t>Country:</a:t>
              </a:r>
              <a:r>
                <a:rPr sz="800" b="1" spc="-5" dirty="0">
                  <a:solidFill>
                    <a:srgbClr val="231F20"/>
                  </a:solidFill>
                  <a:cs typeface="Arial" panose="020B0604020202020204" pitchFamily="34" charset="0"/>
                </a:rPr>
                <a:t> </a:t>
              </a:r>
              <a:r>
                <a:rPr sz="800" b="0" spc="-5" dirty="0">
                  <a:solidFill>
                    <a:srgbClr val="231F20"/>
                  </a:solidFill>
                  <a:cs typeface="Arial" panose="020B0604020202020204" pitchFamily="34" charset="0"/>
                </a:rPr>
                <a:t>USA</a:t>
              </a:r>
              <a:endParaRPr sz="800" dirty="0">
                <a:cs typeface="Arial" panose="020B0604020202020204" pitchFamily="34" charset="0"/>
              </a:endParaRPr>
            </a:p>
          </p:txBody>
        </p:sp>
      </p:grpSp>
      <p:grpSp>
        <p:nvGrpSpPr>
          <p:cNvPr id="94" name="Group 93">
            <a:extLst>
              <a:ext uri="{FF2B5EF4-FFF2-40B4-BE49-F238E27FC236}">
                <a16:creationId xmlns:a16="http://schemas.microsoft.com/office/drawing/2014/main" id="{1A94060B-6A9E-41C2-A616-4A1094E0D30D}"/>
              </a:ext>
            </a:extLst>
          </p:cNvPr>
          <p:cNvGrpSpPr/>
          <p:nvPr/>
        </p:nvGrpSpPr>
        <p:grpSpPr>
          <a:xfrm>
            <a:off x="6018046" y="2664295"/>
            <a:ext cx="3029703" cy="984616"/>
            <a:chOff x="8009991" y="4793539"/>
            <a:chExt cx="3029703" cy="984616"/>
          </a:xfrm>
        </p:grpSpPr>
        <p:sp>
          <p:nvSpPr>
            <p:cNvPr id="95" name="object 10">
              <a:extLst>
                <a:ext uri="{FF2B5EF4-FFF2-40B4-BE49-F238E27FC236}">
                  <a16:creationId xmlns:a16="http://schemas.microsoft.com/office/drawing/2014/main" id="{6627DC16-D308-44D6-BA01-9CC2BD798659}"/>
                </a:ext>
              </a:extLst>
            </p:cNvPr>
            <p:cNvSpPr txBox="1"/>
            <p:nvPr/>
          </p:nvSpPr>
          <p:spPr>
            <a:xfrm>
              <a:off x="9603324" y="4793539"/>
              <a:ext cx="1436370" cy="736164"/>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dirty="0">
                  <a:solidFill>
                    <a:srgbClr val="231F20"/>
                  </a:solidFill>
                  <a:cs typeface="Arial" panose="020B0604020202020204" pitchFamily="34" charset="0"/>
                </a:rPr>
                <a:t>Amstel</a:t>
              </a:r>
              <a:r>
                <a:rPr sz="800" b="0" spc="-5" dirty="0">
                  <a:solidFill>
                    <a:srgbClr val="231F20"/>
                  </a:solidFill>
                  <a:cs typeface="Arial" panose="020B0604020202020204" pitchFamily="34" charset="0"/>
                </a:rPr>
                <a:t> 66</a:t>
              </a:r>
              <a:endParaRPr sz="800" dirty="0">
                <a:cs typeface="Arial" panose="020B0604020202020204" pitchFamily="34" charset="0"/>
              </a:endParaRPr>
            </a:p>
            <a:p>
              <a:pPr marL="12700" marR="5080">
                <a:lnSpc>
                  <a:spcPct val="142000"/>
                </a:lnSpc>
                <a:spcBef>
                  <a:spcPts val="300"/>
                </a:spcBef>
              </a:pPr>
              <a:r>
                <a:rPr sz="800" b="1" spc="-5" dirty="0">
                  <a:solidFill>
                    <a:srgbClr val="231F20"/>
                  </a:solidFill>
                  <a:cs typeface="Arial" panose="020B0604020202020204" pitchFamily="34" charset="0"/>
                </a:rPr>
                <a:t>Ad Name: </a:t>
              </a:r>
              <a:r>
                <a:rPr sz="800" b="0" spc="-5" dirty="0">
                  <a:solidFill>
                    <a:srgbClr val="231F20"/>
                  </a:solidFill>
                  <a:cs typeface="Arial" panose="020B0604020202020204" pitchFamily="34" charset="0"/>
                </a:rPr>
                <a:t>Why </a:t>
              </a:r>
              <a:r>
                <a:rPr sz="800" b="0" dirty="0">
                  <a:solidFill>
                    <a:srgbClr val="231F20"/>
                  </a:solidFill>
                  <a:cs typeface="Arial" panose="020B0604020202020204" pitchFamily="34" charset="0"/>
                </a:rPr>
                <a:t>Amstel</a:t>
              </a:r>
              <a:r>
                <a:rPr sz="800" b="0" spc="-60" dirty="0">
                  <a:solidFill>
                    <a:srgbClr val="231F20"/>
                  </a:solidFill>
                  <a:cs typeface="Arial" panose="020B0604020202020204" pitchFamily="34" charset="0"/>
                </a:rPr>
                <a:t> </a:t>
              </a:r>
              <a:r>
                <a:rPr sz="800" b="0" spc="-25" dirty="0">
                  <a:solidFill>
                    <a:srgbClr val="231F20"/>
                  </a:solidFill>
                  <a:cs typeface="Arial" panose="020B0604020202020204" pitchFamily="34" charset="0"/>
                </a:rPr>
                <a:t>66?  </a:t>
              </a:r>
              <a:r>
                <a:rPr sz="800" b="1" spc="-5" dirty="0">
                  <a:solidFill>
                    <a:srgbClr val="231F20"/>
                  </a:solidFill>
                  <a:cs typeface="Arial" panose="020B0604020202020204" pitchFamily="34" charset="0"/>
                </a:rPr>
                <a:t>Agency: </a:t>
              </a:r>
              <a:r>
                <a:rPr sz="800" b="0" spc="-5" dirty="0">
                  <a:solidFill>
                    <a:srgbClr val="231F20"/>
                  </a:solidFill>
                  <a:cs typeface="Arial" panose="020B0604020202020204" pitchFamily="34" charset="0"/>
                </a:rPr>
                <a:t>Adam&amp;Eve/DDB  </a:t>
              </a:r>
              <a:r>
                <a:rPr sz="800" b="1" dirty="0">
                  <a:solidFill>
                    <a:srgbClr val="231F20"/>
                  </a:solidFill>
                  <a:cs typeface="Arial" panose="020B0604020202020204" pitchFamily="34" charset="0"/>
                </a:rPr>
                <a:t>Country:</a:t>
              </a:r>
              <a:r>
                <a:rPr sz="800" b="1" spc="-5" dirty="0">
                  <a:solidFill>
                    <a:srgbClr val="231F20"/>
                  </a:solidFill>
                  <a:cs typeface="Arial" panose="020B0604020202020204" pitchFamily="34" charset="0"/>
                </a:rPr>
                <a:t> </a:t>
              </a:r>
              <a:r>
                <a:rPr sz="800" b="0" dirty="0">
                  <a:solidFill>
                    <a:srgbClr val="231F20"/>
                  </a:solidFill>
                  <a:cs typeface="Arial" panose="020B0604020202020204" pitchFamily="34" charset="0"/>
                </a:rPr>
                <a:t>UK</a:t>
              </a:r>
              <a:endParaRPr sz="800" dirty="0">
                <a:cs typeface="Arial" panose="020B0604020202020204" pitchFamily="34" charset="0"/>
              </a:endParaRPr>
            </a:p>
          </p:txBody>
        </p:sp>
        <p:sp>
          <p:nvSpPr>
            <p:cNvPr id="96" name="object 13">
              <a:extLst>
                <a:ext uri="{FF2B5EF4-FFF2-40B4-BE49-F238E27FC236}">
                  <a16:creationId xmlns:a16="http://schemas.microsoft.com/office/drawing/2014/main" id="{8D3A0F52-9909-48A1-BB46-DB24AD2BD2AB}"/>
                </a:ext>
              </a:extLst>
            </p:cNvPr>
            <p:cNvSpPr/>
            <p:nvPr/>
          </p:nvSpPr>
          <p:spPr>
            <a:xfrm>
              <a:off x="8009991" y="4866818"/>
              <a:ext cx="1503006" cy="911337"/>
            </a:xfrm>
            <a:prstGeom prst="rect">
              <a:avLst/>
            </a:prstGeom>
            <a:blipFill>
              <a:blip r:embed="rId14" cstate="print"/>
              <a:stretch>
                <a:fillRect/>
              </a:stretch>
            </a:blipFill>
          </p:spPr>
          <p:txBody>
            <a:bodyPr wrap="square" lIns="0" tIns="0" rIns="0" bIns="0" rtlCol="0"/>
            <a:lstStyle/>
            <a:p>
              <a:endParaRPr sz="800"/>
            </a:p>
          </p:txBody>
        </p:sp>
      </p:grpSp>
      <p:grpSp>
        <p:nvGrpSpPr>
          <p:cNvPr id="97" name="Group 96">
            <a:extLst>
              <a:ext uri="{FF2B5EF4-FFF2-40B4-BE49-F238E27FC236}">
                <a16:creationId xmlns:a16="http://schemas.microsoft.com/office/drawing/2014/main" id="{D70011FE-AD71-4CA9-9B6D-99DA59E9F619}"/>
              </a:ext>
            </a:extLst>
          </p:cNvPr>
          <p:cNvGrpSpPr/>
          <p:nvPr/>
        </p:nvGrpSpPr>
        <p:grpSpPr>
          <a:xfrm>
            <a:off x="6030078" y="1425828"/>
            <a:ext cx="2802362" cy="990361"/>
            <a:chOff x="8009991" y="3133964"/>
            <a:chExt cx="2802362" cy="990361"/>
          </a:xfrm>
        </p:grpSpPr>
        <p:grpSp>
          <p:nvGrpSpPr>
            <p:cNvPr id="98" name="object 4">
              <a:extLst>
                <a:ext uri="{FF2B5EF4-FFF2-40B4-BE49-F238E27FC236}">
                  <a16:creationId xmlns:a16="http://schemas.microsoft.com/office/drawing/2014/main" id="{3B6920BF-863A-45FA-A933-86EE1CB0C760}"/>
                </a:ext>
              </a:extLst>
            </p:cNvPr>
            <p:cNvGrpSpPr/>
            <p:nvPr/>
          </p:nvGrpSpPr>
          <p:grpSpPr>
            <a:xfrm>
              <a:off x="8009991" y="3213824"/>
              <a:ext cx="1491952" cy="910501"/>
              <a:chOff x="8009991" y="3213824"/>
              <a:chExt cx="1491952" cy="910501"/>
            </a:xfrm>
          </p:grpSpPr>
          <p:sp>
            <p:nvSpPr>
              <p:cNvPr id="100" name="object 5">
                <a:extLst>
                  <a:ext uri="{FF2B5EF4-FFF2-40B4-BE49-F238E27FC236}">
                    <a16:creationId xmlns:a16="http://schemas.microsoft.com/office/drawing/2014/main" id="{E51CB7CF-44A1-4EE5-A21D-26287853245A}"/>
                  </a:ext>
                </a:extLst>
              </p:cNvPr>
              <p:cNvSpPr/>
              <p:nvPr/>
            </p:nvSpPr>
            <p:spPr>
              <a:xfrm>
                <a:off x="8577008" y="3213824"/>
                <a:ext cx="924935" cy="910501"/>
              </a:xfrm>
              <a:prstGeom prst="rect">
                <a:avLst/>
              </a:prstGeom>
              <a:blipFill>
                <a:blip r:embed="rId15" cstate="print"/>
                <a:stretch>
                  <a:fillRect/>
                </a:stretch>
              </a:blipFill>
            </p:spPr>
            <p:txBody>
              <a:bodyPr wrap="square" lIns="0" tIns="0" rIns="0" bIns="0" rtlCol="0"/>
              <a:lstStyle/>
              <a:p>
                <a:endParaRPr sz="800"/>
              </a:p>
            </p:txBody>
          </p:sp>
          <p:sp>
            <p:nvSpPr>
              <p:cNvPr id="101" name="object 6">
                <a:extLst>
                  <a:ext uri="{FF2B5EF4-FFF2-40B4-BE49-F238E27FC236}">
                    <a16:creationId xmlns:a16="http://schemas.microsoft.com/office/drawing/2014/main" id="{98F46137-3530-4879-9FE3-964A4A719524}"/>
                  </a:ext>
                </a:extLst>
              </p:cNvPr>
              <p:cNvSpPr/>
              <p:nvPr/>
            </p:nvSpPr>
            <p:spPr>
              <a:xfrm>
                <a:off x="8009991" y="3224482"/>
                <a:ext cx="567004" cy="899004"/>
              </a:xfrm>
              <a:prstGeom prst="rect">
                <a:avLst/>
              </a:prstGeom>
              <a:blipFill>
                <a:blip r:embed="rId16" cstate="print"/>
                <a:stretch>
                  <a:fillRect/>
                </a:stretch>
              </a:blipFill>
            </p:spPr>
            <p:txBody>
              <a:bodyPr wrap="square" lIns="0" tIns="0" rIns="0" bIns="0" rtlCol="0"/>
              <a:lstStyle/>
              <a:p>
                <a:endParaRPr sz="800"/>
              </a:p>
            </p:txBody>
          </p:sp>
        </p:grpSp>
        <p:sp>
          <p:nvSpPr>
            <p:cNvPr id="99" name="object 20">
              <a:extLst>
                <a:ext uri="{FF2B5EF4-FFF2-40B4-BE49-F238E27FC236}">
                  <a16:creationId xmlns:a16="http://schemas.microsoft.com/office/drawing/2014/main" id="{A7447F89-4255-4FF0-9A86-504AEB1415D6}"/>
                </a:ext>
              </a:extLst>
            </p:cNvPr>
            <p:cNvSpPr txBox="1"/>
            <p:nvPr/>
          </p:nvSpPr>
          <p:spPr>
            <a:xfrm>
              <a:off x="9602043" y="3133964"/>
              <a:ext cx="1210310" cy="806375"/>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dirty="0">
                  <a:solidFill>
                    <a:srgbClr val="231F20"/>
                  </a:solidFill>
                  <a:cs typeface="Arial" panose="020B0604020202020204" pitchFamily="34" charset="0"/>
                </a:rPr>
                <a:t>Dulux</a:t>
              </a:r>
              <a:endParaRPr sz="800" dirty="0">
                <a:cs typeface="Arial" panose="020B0604020202020204" pitchFamily="34" charset="0"/>
              </a:endParaRPr>
            </a:p>
            <a:p>
              <a:pPr marL="12700" marR="5080">
                <a:lnSpc>
                  <a:spcPct val="101899"/>
                </a:lnSpc>
                <a:spcBef>
                  <a:spcPts val="300"/>
                </a:spcBef>
              </a:pPr>
              <a:r>
                <a:rPr sz="800" b="1" spc="-5" dirty="0">
                  <a:solidFill>
                    <a:srgbClr val="231F20"/>
                  </a:solidFill>
                  <a:cs typeface="Arial" panose="020B0604020202020204" pitchFamily="34" charset="0"/>
                </a:rPr>
                <a:t>Ad Name: </a:t>
              </a:r>
              <a:r>
                <a:rPr sz="800" b="0" spc="-10" dirty="0">
                  <a:solidFill>
                    <a:srgbClr val="231F20"/>
                  </a:solidFill>
                  <a:cs typeface="Arial" panose="020B0604020202020204" pitchFamily="34" charset="0"/>
                </a:rPr>
                <a:t>Let’s</a:t>
              </a:r>
              <a:r>
                <a:rPr sz="800" b="0" spc="-45" dirty="0">
                  <a:solidFill>
                    <a:srgbClr val="231F20"/>
                  </a:solidFill>
                  <a:cs typeface="Arial" panose="020B0604020202020204" pitchFamily="34" charset="0"/>
                </a:rPr>
                <a:t> </a:t>
              </a:r>
              <a:r>
                <a:rPr sz="800" b="0" dirty="0">
                  <a:solidFill>
                    <a:srgbClr val="231F20"/>
                  </a:solidFill>
                  <a:cs typeface="Arial" panose="020B0604020202020204" pitchFamily="34" charset="0"/>
                </a:rPr>
                <a:t>Colour  Experiment:</a:t>
              </a:r>
              <a:r>
                <a:rPr sz="800" b="0" spc="-20" dirty="0">
                  <a:solidFill>
                    <a:srgbClr val="231F20"/>
                  </a:solidFill>
                  <a:cs typeface="Arial" panose="020B0604020202020204" pitchFamily="34" charset="0"/>
                </a:rPr>
                <a:t> </a:t>
              </a:r>
              <a:r>
                <a:rPr sz="800" b="0" dirty="0">
                  <a:solidFill>
                    <a:srgbClr val="231F20"/>
                  </a:solidFill>
                  <a:cs typeface="Arial" panose="020B0604020202020204" pitchFamily="34" charset="0"/>
                </a:rPr>
                <a:t>Escalator</a:t>
              </a:r>
              <a:endParaRPr sz="800" dirty="0">
                <a:cs typeface="Arial" panose="020B0604020202020204" pitchFamily="34" charset="0"/>
              </a:endParaRPr>
            </a:p>
            <a:p>
              <a:pPr marL="12700">
                <a:lnSpc>
                  <a:spcPct val="100000"/>
                </a:lnSpc>
                <a:spcBef>
                  <a:spcPts val="300"/>
                </a:spcBef>
              </a:pPr>
              <a:r>
                <a:rPr sz="800" b="1" spc="-5" dirty="0">
                  <a:solidFill>
                    <a:srgbClr val="231F20"/>
                  </a:solidFill>
                  <a:cs typeface="Arial" panose="020B0604020202020204" pitchFamily="34" charset="0"/>
                </a:rPr>
                <a:t>Agency: </a:t>
              </a:r>
              <a:r>
                <a:rPr sz="800" b="0" spc="-10" dirty="0">
                  <a:solidFill>
                    <a:srgbClr val="231F20"/>
                  </a:solidFill>
                  <a:cs typeface="Arial" panose="020B0604020202020204" pitchFamily="34" charset="0"/>
                </a:rPr>
                <a:t>Road381</a:t>
              </a:r>
              <a:endParaRPr sz="800" dirty="0">
                <a:cs typeface="Arial" panose="020B0604020202020204" pitchFamily="34" charset="0"/>
              </a:endParaRPr>
            </a:p>
            <a:p>
              <a:pPr marL="12700">
                <a:lnSpc>
                  <a:spcPct val="100000"/>
                </a:lnSpc>
                <a:spcBef>
                  <a:spcPts val="300"/>
                </a:spcBef>
              </a:pPr>
              <a:r>
                <a:rPr sz="800" b="1" dirty="0">
                  <a:solidFill>
                    <a:srgbClr val="231F20"/>
                  </a:solidFill>
                  <a:cs typeface="Arial" panose="020B0604020202020204" pitchFamily="34" charset="0"/>
                </a:rPr>
                <a:t>Country:</a:t>
              </a:r>
              <a:r>
                <a:rPr sz="800" b="1" spc="-10" dirty="0">
                  <a:solidFill>
                    <a:srgbClr val="231F20"/>
                  </a:solidFill>
                  <a:cs typeface="Arial" panose="020B0604020202020204" pitchFamily="34" charset="0"/>
                </a:rPr>
                <a:t> </a:t>
              </a:r>
              <a:r>
                <a:rPr sz="800" b="0" dirty="0">
                  <a:solidFill>
                    <a:srgbClr val="231F20"/>
                  </a:solidFill>
                  <a:cs typeface="Arial" panose="020B0604020202020204" pitchFamily="34" charset="0"/>
                </a:rPr>
                <a:t>UK</a:t>
              </a:r>
              <a:endParaRPr sz="800" dirty="0">
                <a:cs typeface="Arial" panose="020B0604020202020204" pitchFamily="34" charset="0"/>
              </a:endParaRPr>
            </a:p>
          </p:txBody>
        </p:sp>
      </p:grpSp>
      <p:grpSp>
        <p:nvGrpSpPr>
          <p:cNvPr id="102" name="Group 101">
            <a:extLst>
              <a:ext uri="{FF2B5EF4-FFF2-40B4-BE49-F238E27FC236}">
                <a16:creationId xmlns:a16="http://schemas.microsoft.com/office/drawing/2014/main" id="{D892255B-30B5-4BA5-95F2-2A95E8ECDB29}"/>
              </a:ext>
            </a:extLst>
          </p:cNvPr>
          <p:cNvGrpSpPr/>
          <p:nvPr/>
        </p:nvGrpSpPr>
        <p:grpSpPr>
          <a:xfrm>
            <a:off x="6030078" y="3832242"/>
            <a:ext cx="2681077" cy="987577"/>
            <a:chOff x="8009991" y="6442748"/>
            <a:chExt cx="2681077" cy="987577"/>
          </a:xfrm>
        </p:grpSpPr>
        <p:sp>
          <p:nvSpPr>
            <p:cNvPr id="103" name="object 17">
              <a:extLst>
                <a:ext uri="{FF2B5EF4-FFF2-40B4-BE49-F238E27FC236}">
                  <a16:creationId xmlns:a16="http://schemas.microsoft.com/office/drawing/2014/main" id="{3CD6D541-E2EE-4148-9D54-A8EBA4FC3D07}"/>
                </a:ext>
              </a:extLst>
            </p:cNvPr>
            <p:cNvSpPr/>
            <p:nvPr/>
          </p:nvSpPr>
          <p:spPr>
            <a:xfrm>
              <a:off x="8009991" y="6518161"/>
              <a:ext cx="1460678" cy="912164"/>
            </a:xfrm>
            <a:prstGeom prst="rect">
              <a:avLst/>
            </a:prstGeom>
            <a:blipFill>
              <a:blip r:embed="rId17" cstate="print"/>
              <a:stretch>
                <a:fillRect/>
              </a:stretch>
            </a:blipFill>
          </p:spPr>
          <p:txBody>
            <a:bodyPr wrap="square" lIns="0" tIns="0" rIns="0" bIns="0" rtlCol="0"/>
            <a:lstStyle/>
            <a:p>
              <a:endParaRPr sz="800"/>
            </a:p>
          </p:txBody>
        </p:sp>
        <p:sp>
          <p:nvSpPr>
            <p:cNvPr id="104" name="object 21">
              <a:extLst>
                <a:ext uri="{FF2B5EF4-FFF2-40B4-BE49-F238E27FC236}">
                  <a16:creationId xmlns:a16="http://schemas.microsoft.com/office/drawing/2014/main" id="{DC34F9B8-F685-470C-BABE-725DDD0DDE01}"/>
                </a:ext>
              </a:extLst>
            </p:cNvPr>
            <p:cNvSpPr txBox="1"/>
            <p:nvPr/>
          </p:nvSpPr>
          <p:spPr>
            <a:xfrm>
              <a:off x="9602043" y="6442748"/>
              <a:ext cx="1089025" cy="691664"/>
            </a:xfrm>
            <a:prstGeom prst="rect">
              <a:avLst/>
            </a:prstGeom>
          </p:spPr>
          <p:txBody>
            <a:bodyPr vert="horz" wrap="square" lIns="0" tIns="12700" rIns="0" bIns="0" rtlCol="0">
              <a:spAutoFit/>
            </a:bodyPr>
            <a:lstStyle/>
            <a:p>
              <a:pPr marL="12700" marR="5080">
                <a:lnSpc>
                  <a:spcPct val="142000"/>
                </a:lnSpc>
                <a:spcBef>
                  <a:spcPts val="300"/>
                </a:spcBef>
              </a:pPr>
              <a:r>
                <a:rPr sz="800" b="1" spc="-5" dirty="0">
                  <a:solidFill>
                    <a:srgbClr val="231F20"/>
                  </a:solidFill>
                  <a:cs typeface="Arial" panose="020B0604020202020204" pitchFamily="34" charset="0"/>
                </a:rPr>
                <a:t>Brand: </a:t>
              </a:r>
              <a:r>
                <a:rPr sz="800" b="0" dirty="0">
                  <a:solidFill>
                    <a:srgbClr val="231F20"/>
                  </a:solidFill>
                  <a:cs typeface="Arial" panose="020B0604020202020204" pitchFamily="34" charset="0"/>
                </a:rPr>
                <a:t>Coca-Cola  </a:t>
              </a:r>
              <a:r>
                <a:rPr sz="800" b="1" spc="-5" dirty="0">
                  <a:solidFill>
                    <a:srgbClr val="231F20"/>
                  </a:solidFill>
                  <a:cs typeface="Arial" panose="020B0604020202020204" pitchFamily="34" charset="0"/>
                </a:rPr>
                <a:t>Ad Name:</a:t>
              </a:r>
              <a:r>
                <a:rPr sz="800" b="1" spc="-50" dirty="0">
                  <a:solidFill>
                    <a:srgbClr val="231F20"/>
                  </a:solidFill>
                  <a:cs typeface="Arial" panose="020B0604020202020204" pitchFamily="34" charset="0"/>
                </a:rPr>
                <a:t> </a:t>
              </a:r>
              <a:r>
                <a:rPr sz="800" b="0" dirty="0">
                  <a:solidFill>
                    <a:srgbClr val="231F20"/>
                  </a:solidFill>
                  <a:cs typeface="Arial" panose="020B0604020202020204" pitchFamily="34" charset="0"/>
                </a:rPr>
                <a:t>BottleFlip  </a:t>
              </a:r>
              <a:r>
                <a:rPr sz="800" b="1" spc="-5" dirty="0">
                  <a:solidFill>
                    <a:srgbClr val="231F20"/>
                  </a:solidFill>
                  <a:cs typeface="Arial" panose="020B0604020202020204" pitchFamily="34" charset="0"/>
                </a:rPr>
                <a:t>Agency: </a:t>
              </a:r>
              <a:r>
                <a:rPr sz="800" b="0" dirty="0">
                  <a:solidFill>
                    <a:srgbClr val="231F20"/>
                  </a:solidFill>
                  <a:cs typeface="Arial" panose="020B0604020202020204" pitchFamily="34" charset="0"/>
                </a:rPr>
                <a:t>The Hive  </a:t>
              </a:r>
              <a:r>
                <a:rPr sz="800" b="1" dirty="0">
                  <a:solidFill>
                    <a:srgbClr val="231F20"/>
                  </a:solidFill>
                  <a:cs typeface="Arial" panose="020B0604020202020204" pitchFamily="34" charset="0"/>
                </a:rPr>
                <a:t>Country:</a:t>
              </a:r>
              <a:r>
                <a:rPr sz="800" b="1" spc="-20" dirty="0">
                  <a:solidFill>
                    <a:srgbClr val="231F20"/>
                  </a:solidFill>
                  <a:cs typeface="Arial" panose="020B0604020202020204" pitchFamily="34" charset="0"/>
                </a:rPr>
                <a:t> </a:t>
              </a:r>
              <a:r>
                <a:rPr sz="800" b="0" spc="5" dirty="0">
                  <a:solidFill>
                    <a:srgbClr val="231F20"/>
                  </a:solidFill>
                  <a:cs typeface="Arial" panose="020B0604020202020204" pitchFamily="34" charset="0"/>
                </a:rPr>
                <a:t>Canada</a:t>
              </a:r>
              <a:endParaRPr sz="800" dirty="0">
                <a:cs typeface="Arial" panose="020B0604020202020204" pitchFamily="34" charset="0"/>
              </a:endParaRPr>
            </a:p>
          </p:txBody>
        </p:sp>
      </p:grpSp>
      <p:grpSp>
        <p:nvGrpSpPr>
          <p:cNvPr id="105" name="Group 104">
            <a:extLst>
              <a:ext uri="{FF2B5EF4-FFF2-40B4-BE49-F238E27FC236}">
                <a16:creationId xmlns:a16="http://schemas.microsoft.com/office/drawing/2014/main" id="{CC20776A-F78D-4835-8DD6-9F82B9BD31EB}"/>
              </a:ext>
            </a:extLst>
          </p:cNvPr>
          <p:cNvGrpSpPr/>
          <p:nvPr/>
        </p:nvGrpSpPr>
        <p:grpSpPr>
          <a:xfrm>
            <a:off x="6078203" y="4980611"/>
            <a:ext cx="3078497" cy="1023802"/>
            <a:chOff x="8009991" y="8060353"/>
            <a:chExt cx="3078497" cy="1023802"/>
          </a:xfrm>
        </p:grpSpPr>
        <p:sp>
          <p:nvSpPr>
            <p:cNvPr id="106" name="object 18">
              <a:extLst>
                <a:ext uri="{FF2B5EF4-FFF2-40B4-BE49-F238E27FC236}">
                  <a16:creationId xmlns:a16="http://schemas.microsoft.com/office/drawing/2014/main" id="{3A88CAF5-C864-446B-8027-EF620493E7D8}"/>
                </a:ext>
              </a:extLst>
            </p:cNvPr>
            <p:cNvSpPr/>
            <p:nvPr/>
          </p:nvSpPr>
          <p:spPr>
            <a:xfrm>
              <a:off x="8009991" y="8172818"/>
              <a:ext cx="1412553" cy="911337"/>
            </a:xfrm>
            <a:prstGeom prst="rect">
              <a:avLst/>
            </a:prstGeom>
            <a:blipFill>
              <a:blip r:embed="rId18" cstate="print"/>
              <a:stretch>
                <a:fillRect/>
              </a:stretch>
            </a:blipFill>
          </p:spPr>
          <p:txBody>
            <a:bodyPr wrap="square" lIns="0" tIns="0" rIns="0" bIns="0" rtlCol="0"/>
            <a:lstStyle/>
            <a:p>
              <a:endParaRPr sz="800"/>
            </a:p>
          </p:txBody>
        </p:sp>
        <p:sp>
          <p:nvSpPr>
            <p:cNvPr id="107" name="object 22">
              <a:extLst>
                <a:ext uri="{FF2B5EF4-FFF2-40B4-BE49-F238E27FC236}">
                  <a16:creationId xmlns:a16="http://schemas.microsoft.com/office/drawing/2014/main" id="{2756184F-8E0A-4E98-820A-3D5E8606B8DB}"/>
                </a:ext>
              </a:extLst>
            </p:cNvPr>
            <p:cNvSpPr txBox="1"/>
            <p:nvPr/>
          </p:nvSpPr>
          <p:spPr>
            <a:xfrm>
              <a:off x="9566393" y="8060353"/>
              <a:ext cx="1522095" cy="931922"/>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dirty="0">
                  <a:solidFill>
                    <a:srgbClr val="231F20"/>
                  </a:solidFill>
                  <a:cs typeface="Arial" panose="020B0604020202020204" pitchFamily="34" charset="0"/>
                </a:rPr>
                <a:t>Grundig</a:t>
              </a:r>
              <a:endParaRPr sz="800" dirty="0">
                <a:cs typeface="Arial" panose="020B0604020202020204" pitchFamily="34" charset="0"/>
              </a:endParaRPr>
            </a:p>
            <a:p>
              <a:pPr marL="12700" marR="5080">
                <a:lnSpc>
                  <a:spcPct val="101899"/>
                </a:lnSpc>
                <a:spcBef>
                  <a:spcPts val="300"/>
                </a:spcBef>
              </a:pPr>
              <a:r>
                <a:rPr sz="800" b="1" spc="-5" dirty="0">
                  <a:solidFill>
                    <a:srgbClr val="231F20"/>
                  </a:solidFill>
                  <a:cs typeface="Arial" panose="020B0604020202020204" pitchFamily="34" charset="0"/>
                </a:rPr>
                <a:t>Ad Name: </a:t>
              </a:r>
              <a:r>
                <a:rPr sz="800" b="0" spc="-5" dirty="0">
                  <a:solidFill>
                    <a:srgbClr val="231F20"/>
                  </a:solidFill>
                  <a:cs typeface="Arial" panose="020B0604020202020204" pitchFamily="34" charset="0"/>
                </a:rPr>
                <a:t>Washing</a:t>
              </a:r>
              <a:r>
                <a:rPr sz="800" b="0" spc="-60" dirty="0">
                  <a:solidFill>
                    <a:srgbClr val="231F20"/>
                  </a:solidFill>
                  <a:cs typeface="Arial" panose="020B0604020202020204" pitchFamily="34" charset="0"/>
                </a:rPr>
                <a:t> </a:t>
              </a:r>
              <a:r>
                <a:rPr sz="800" b="0" dirty="0">
                  <a:solidFill>
                    <a:srgbClr val="231F20"/>
                  </a:solidFill>
                  <a:cs typeface="Arial" panose="020B0604020202020204" pitchFamily="34" charset="0"/>
                </a:rPr>
                <a:t>Machine  with a Recycled </a:t>
              </a:r>
              <a:r>
                <a:rPr sz="800" b="0" spc="-10" dirty="0">
                  <a:solidFill>
                    <a:srgbClr val="231F20"/>
                  </a:solidFill>
                  <a:cs typeface="Arial" panose="020B0604020202020204" pitchFamily="34" charset="0"/>
                </a:rPr>
                <a:t>Pet </a:t>
              </a:r>
              <a:r>
                <a:rPr sz="800" b="0" spc="-20" dirty="0">
                  <a:solidFill>
                    <a:srgbClr val="231F20"/>
                  </a:solidFill>
                  <a:cs typeface="Arial" panose="020B0604020202020204" pitchFamily="34" charset="0"/>
                </a:rPr>
                <a:t>Tub </a:t>
              </a:r>
              <a:r>
                <a:rPr sz="800" b="0" dirty="0">
                  <a:solidFill>
                    <a:srgbClr val="231F20"/>
                  </a:solidFill>
                  <a:cs typeface="Arial" panose="020B0604020202020204" pitchFamily="34" charset="0"/>
                </a:rPr>
                <a:t>- It  Starts </a:t>
              </a:r>
              <a:r>
                <a:rPr sz="800" b="0" spc="5" dirty="0">
                  <a:solidFill>
                    <a:srgbClr val="231F20"/>
                  </a:solidFill>
                  <a:cs typeface="Arial" panose="020B0604020202020204" pitchFamily="34" charset="0"/>
                </a:rPr>
                <a:t>at</a:t>
              </a:r>
              <a:r>
                <a:rPr sz="800" b="0" spc="-10" dirty="0">
                  <a:solidFill>
                    <a:srgbClr val="231F20"/>
                  </a:solidFill>
                  <a:cs typeface="Arial" panose="020B0604020202020204" pitchFamily="34" charset="0"/>
                </a:rPr>
                <a:t> </a:t>
              </a:r>
              <a:r>
                <a:rPr sz="800" b="0" dirty="0">
                  <a:solidFill>
                    <a:srgbClr val="231F20"/>
                  </a:solidFill>
                  <a:cs typeface="Arial" panose="020B0604020202020204" pitchFamily="34" charset="0"/>
                </a:rPr>
                <a:t>Home</a:t>
              </a:r>
              <a:endParaRPr sz="800" dirty="0">
                <a:cs typeface="Arial" panose="020B0604020202020204" pitchFamily="34" charset="0"/>
              </a:endParaRPr>
            </a:p>
            <a:p>
              <a:pPr marL="12700">
                <a:lnSpc>
                  <a:spcPct val="100000"/>
                </a:lnSpc>
                <a:spcBef>
                  <a:spcPts val="300"/>
                </a:spcBef>
              </a:pPr>
              <a:r>
                <a:rPr sz="800" b="1" spc="-5" dirty="0">
                  <a:solidFill>
                    <a:srgbClr val="231F20"/>
                  </a:solidFill>
                  <a:cs typeface="Arial" panose="020B0604020202020204" pitchFamily="34" charset="0"/>
                </a:rPr>
                <a:t>Agency: </a:t>
              </a:r>
              <a:r>
                <a:rPr sz="800" b="0" dirty="0">
                  <a:solidFill>
                    <a:srgbClr val="231F20"/>
                  </a:solidFill>
                  <a:cs typeface="Arial" panose="020B0604020202020204" pitchFamily="34" charset="0"/>
                </a:rPr>
                <a:t>Mother</a:t>
              </a:r>
              <a:r>
                <a:rPr sz="800" b="0" spc="-5" dirty="0">
                  <a:solidFill>
                    <a:srgbClr val="231F20"/>
                  </a:solidFill>
                  <a:cs typeface="Arial" panose="020B0604020202020204" pitchFamily="34" charset="0"/>
                </a:rPr>
                <a:t> </a:t>
              </a:r>
              <a:r>
                <a:rPr sz="800" b="0" dirty="0">
                  <a:solidFill>
                    <a:srgbClr val="231F20"/>
                  </a:solidFill>
                  <a:cs typeface="Arial" panose="020B0604020202020204" pitchFamily="34" charset="0"/>
                </a:rPr>
                <a:t>London</a:t>
              </a:r>
              <a:endParaRPr sz="800" dirty="0">
                <a:cs typeface="Arial" panose="020B0604020202020204" pitchFamily="34" charset="0"/>
              </a:endParaRPr>
            </a:p>
            <a:p>
              <a:pPr marL="12700">
                <a:lnSpc>
                  <a:spcPct val="100000"/>
                </a:lnSpc>
                <a:spcBef>
                  <a:spcPts val="300"/>
                </a:spcBef>
              </a:pPr>
              <a:r>
                <a:rPr sz="800" b="1" dirty="0">
                  <a:solidFill>
                    <a:srgbClr val="231F20"/>
                  </a:solidFill>
                  <a:cs typeface="Arial" panose="020B0604020202020204" pitchFamily="34" charset="0"/>
                </a:rPr>
                <a:t>Country:</a:t>
              </a:r>
              <a:r>
                <a:rPr sz="800" b="1" spc="-5" dirty="0">
                  <a:solidFill>
                    <a:srgbClr val="231F20"/>
                  </a:solidFill>
                  <a:cs typeface="Arial" panose="020B0604020202020204" pitchFamily="34" charset="0"/>
                </a:rPr>
                <a:t> </a:t>
              </a:r>
              <a:r>
                <a:rPr sz="800" b="0" dirty="0">
                  <a:solidFill>
                    <a:srgbClr val="231F20"/>
                  </a:solidFill>
                  <a:cs typeface="Arial" panose="020B0604020202020204" pitchFamily="34" charset="0"/>
                </a:rPr>
                <a:t>UK</a:t>
              </a:r>
              <a:endParaRPr sz="800" dirty="0">
                <a:cs typeface="Arial" panose="020B0604020202020204" pitchFamily="34" charset="0"/>
              </a:endParaRPr>
            </a:p>
          </p:txBody>
        </p:sp>
      </p:grpSp>
      <p:grpSp>
        <p:nvGrpSpPr>
          <p:cNvPr id="108" name="Group 107">
            <a:extLst>
              <a:ext uri="{FF2B5EF4-FFF2-40B4-BE49-F238E27FC236}">
                <a16:creationId xmlns:a16="http://schemas.microsoft.com/office/drawing/2014/main" id="{4441A1AF-E0EC-46DF-B2DD-DEA4530E7F31}"/>
              </a:ext>
            </a:extLst>
          </p:cNvPr>
          <p:cNvGrpSpPr/>
          <p:nvPr/>
        </p:nvGrpSpPr>
        <p:grpSpPr>
          <a:xfrm>
            <a:off x="9125014" y="5014368"/>
            <a:ext cx="2653637" cy="988371"/>
            <a:chOff x="11261343" y="8094110"/>
            <a:chExt cx="2969896" cy="988371"/>
          </a:xfrm>
        </p:grpSpPr>
        <p:sp>
          <p:nvSpPr>
            <p:cNvPr id="109" name="object 19">
              <a:extLst>
                <a:ext uri="{FF2B5EF4-FFF2-40B4-BE49-F238E27FC236}">
                  <a16:creationId xmlns:a16="http://schemas.microsoft.com/office/drawing/2014/main" id="{8736F5E3-11DA-46B2-88C0-829907BF51F4}"/>
                </a:ext>
              </a:extLst>
            </p:cNvPr>
            <p:cNvSpPr/>
            <p:nvPr/>
          </p:nvSpPr>
          <p:spPr>
            <a:xfrm>
              <a:off x="11261343" y="8171980"/>
              <a:ext cx="1707654" cy="910501"/>
            </a:xfrm>
            <a:prstGeom prst="rect">
              <a:avLst/>
            </a:prstGeom>
            <a:blipFill>
              <a:blip r:embed="rId19" cstate="print"/>
              <a:stretch>
                <a:fillRect/>
              </a:stretch>
            </a:blipFill>
          </p:spPr>
          <p:txBody>
            <a:bodyPr wrap="square" lIns="0" tIns="0" rIns="0" bIns="0" rtlCol="0"/>
            <a:lstStyle/>
            <a:p>
              <a:endParaRPr sz="800"/>
            </a:p>
          </p:txBody>
        </p:sp>
        <p:sp>
          <p:nvSpPr>
            <p:cNvPr id="110" name="object 23">
              <a:extLst>
                <a:ext uri="{FF2B5EF4-FFF2-40B4-BE49-F238E27FC236}">
                  <a16:creationId xmlns:a16="http://schemas.microsoft.com/office/drawing/2014/main" id="{DBCF67FB-EADB-491E-8041-992BB78EF4CC}"/>
                </a:ext>
              </a:extLst>
            </p:cNvPr>
            <p:cNvSpPr txBox="1"/>
            <p:nvPr/>
          </p:nvSpPr>
          <p:spPr>
            <a:xfrm>
              <a:off x="13046329" y="8094110"/>
              <a:ext cx="1184910" cy="691664"/>
            </a:xfrm>
            <a:prstGeom prst="rect">
              <a:avLst/>
            </a:prstGeom>
          </p:spPr>
          <p:txBody>
            <a:bodyPr vert="horz" wrap="square" lIns="0" tIns="12700" rIns="0" bIns="0" rtlCol="0">
              <a:spAutoFit/>
            </a:bodyPr>
            <a:lstStyle/>
            <a:p>
              <a:pPr marL="12700" marR="5080">
                <a:lnSpc>
                  <a:spcPct val="142000"/>
                </a:lnSpc>
                <a:spcBef>
                  <a:spcPts val="300"/>
                </a:spcBef>
              </a:pPr>
              <a:r>
                <a:rPr sz="800" b="1" spc="-5" dirty="0">
                  <a:solidFill>
                    <a:srgbClr val="231F20"/>
                  </a:solidFill>
                  <a:cs typeface="Arial" panose="020B0604020202020204" pitchFamily="34" charset="0"/>
                </a:rPr>
                <a:t>Brand: </a:t>
              </a:r>
              <a:r>
                <a:rPr sz="800" b="0" dirty="0">
                  <a:solidFill>
                    <a:srgbClr val="231F20"/>
                  </a:solidFill>
                  <a:cs typeface="Arial" panose="020B0604020202020204" pitchFamily="34" charset="0"/>
                </a:rPr>
                <a:t>BIC </a:t>
              </a:r>
              <a:r>
                <a:rPr sz="800" b="0" spc="5" dirty="0">
                  <a:solidFill>
                    <a:srgbClr val="231F20"/>
                  </a:solidFill>
                  <a:cs typeface="Arial" panose="020B0604020202020204" pitchFamily="34" charset="0"/>
                </a:rPr>
                <a:t>Gelocity  </a:t>
              </a:r>
              <a:r>
                <a:rPr sz="800" b="1" spc="-5" dirty="0">
                  <a:solidFill>
                    <a:srgbClr val="231F20"/>
                  </a:solidFill>
                  <a:cs typeface="Arial" panose="020B0604020202020204" pitchFamily="34" charset="0"/>
                </a:rPr>
                <a:t>Ad Name: </a:t>
              </a:r>
              <a:r>
                <a:rPr sz="800" b="0" spc="-10" dirty="0">
                  <a:solidFill>
                    <a:srgbClr val="231F20"/>
                  </a:solidFill>
                  <a:cs typeface="Arial" panose="020B0604020202020204" pitchFamily="34" charset="0"/>
                </a:rPr>
                <a:t>Water</a:t>
              </a:r>
              <a:r>
                <a:rPr sz="800" b="0" spc="-45" dirty="0">
                  <a:solidFill>
                    <a:srgbClr val="231F20"/>
                  </a:solidFill>
                  <a:cs typeface="Arial" panose="020B0604020202020204" pitchFamily="34" charset="0"/>
                </a:rPr>
                <a:t> </a:t>
              </a:r>
              <a:r>
                <a:rPr sz="800" b="0" spc="-15" dirty="0">
                  <a:solidFill>
                    <a:srgbClr val="231F20"/>
                  </a:solidFill>
                  <a:cs typeface="Arial" panose="020B0604020202020204" pitchFamily="34" charset="0"/>
                </a:rPr>
                <a:t>1508  </a:t>
              </a:r>
              <a:r>
                <a:rPr sz="800" b="1" spc="-5" dirty="0">
                  <a:solidFill>
                    <a:srgbClr val="231F20"/>
                  </a:solidFill>
                  <a:cs typeface="Arial" panose="020B0604020202020204" pitchFamily="34" charset="0"/>
                </a:rPr>
                <a:t>Agency: </a:t>
              </a:r>
              <a:r>
                <a:rPr sz="800" b="0" dirty="0">
                  <a:solidFill>
                    <a:srgbClr val="231F20"/>
                  </a:solidFill>
                  <a:cs typeface="Arial" panose="020B0604020202020204" pitchFamily="34" charset="0"/>
                </a:rPr>
                <a:t>Doner </a:t>
              </a:r>
              <a:r>
                <a:rPr sz="800" b="0" spc="-10" dirty="0">
                  <a:solidFill>
                    <a:srgbClr val="231F20"/>
                  </a:solidFill>
                  <a:cs typeface="Arial" panose="020B0604020202020204" pitchFamily="34" charset="0"/>
                </a:rPr>
                <a:t>CX  </a:t>
              </a:r>
              <a:r>
                <a:rPr sz="800" b="1" dirty="0">
                  <a:solidFill>
                    <a:srgbClr val="231F20"/>
                  </a:solidFill>
                  <a:cs typeface="Arial" panose="020B0604020202020204" pitchFamily="34" charset="0"/>
                </a:rPr>
                <a:t>Country:</a:t>
              </a:r>
              <a:r>
                <a:rPr sz="800" b="1" spc="-10" dirty="0">
                  <a:solidFill>
                    <a:srgbClr val="231F20"/>
                  </a:solidFill>
                  <a:cs typeface="Arial" panose="020B0604020202020204" pitchFamily="34" charset="0"/>
                </a:rPr>
                <a:t> </a:t>
              </a:r>
              <a:r>
                <a:rPr sz="800" b="0" spc="-5" dirty="0">
                  <a:solidFill>
                    <a:srgbClr val="231F20"/>
                  </a:solidFill>
                  <a:cs typeface="Arial" panose="020B0604020202020204" pitchFamily="34" charset="0"/>
                </a:rPr>
                <a:t>USA</a:t>
              </a:r>
              <a:endParaRPr sz="800" dirty="0">
                <a:cs typeface="Arial" panose="020B0604020202020204" pitchFamily="34" charset="0"/>
              </a:endParaRPr>
            </a:p>
          </p:txBody>
        </p:sp>
      </p:grpSp>
      <p:grpSp>
        <p:nvGrpSpPr>
          <p:cNvPr id="111" name="Group 110">
            <a:extLst>
              <a:ext uri="{FF2B5EF4-FFF2-40B4-BE49-F238E27FC236}">
                <a16:creationId xmlns:a16="http://schemas.microsoft.com/office/drawing/2014/main" id="{B86C74F7-0D82-4CD6-9E36-D39E53A21038}"/>
              </a:ext>
            </a:extLst>
          </p:cNvPr>
          <p:cNvGrpSpPr/>
          <p:nvPr/>
        </p:nvGrpSpPr>
        <p:grpSpPr>
          <a:xfrm>
            <a:off x="8997793" y="3828872"/>
            <a:ext cx="2800033" cy="990108"/>
            <a:chOff x="11374756" y="6439378"/>
            <a:chExt cx="2800033" cy="990108"/>
          </a:xfrm>
        </p:grpSpPr>
        <p:sp>
          <p:nvSpPr>
            <p:cNvPr id="112" name="object 16">
              <a:extLst>
                <a:ext uri="{FF2B5EF4-FFF2-40B4-BE49-F238E27FC236}">
                  <a16:creationId xmlns:a16="http://schemas.microsoft.com/office/drawing/2014/main" id="{EDFAB9AE-4AC7-4088-954E-8FFEF569C084}"/>
                </a:ext>
              </a:extLst>
            </p:cNvPr>
            <p:cNvSpPr/>
            <p:nvPr/>
          </p:nvSpPr>
          <p:spPr>
            <a:xfrm>
              <a:off x="11374756" y="6518161"/>
              <a:ext cx="1556994" cy="911325"/>
            </a:xfrm>
            <a:prstGeom prst="rect">
              <a:avLst/>
            </a:prstGeom>
            <a:blipFill>
              <a:blip r:embed="rId20" cstate="print"/>
              <a:stretch>
                <a:fillRect/>
              </a:stretch>
            </a:blipFill>
          </p:spPr>
          <p:txBody>
            <a:bodyPr wrap="square" lIns="0" tIns="0" rIns="0" bIns="0" rtlCol="0"/>
            <a:lstStyle/>
            <a:p>
              <a:endParaRPr sz="800"/>
            </a:p>
          </p:txBody>
        </p:sp>
        <p:sp>
          <p:nvSpPr>
            <p:cNvPr id="113" name="object 24">
              <a:extLst>
                <a:ext uri="{FF2B5EF4-FFF2-40B4-BE49-F238E27FC236}">
                  <a16:creationId xmlns:a16="http://schemas.microsoft.com/office/drawing/2014/main" id="{846064B1-5A45-4CD2-A8A1-C7E304BB9509}"/>
                </a:ext>
              </a:extLst>
            </p:cNvPr>
            <p:cNvSpPr txBox="1"/>
            <p:nvPr/>
          </p:nvSpPr>
          <p:spPr>
            <a:xfrm>
              <a:off x="13063964" y="6439378"/>
              <a:ext cx="1110825" cy="801501"/>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spc="-5" dirty="0">
                  <a:solidFill>
                    <a:srgbClr val="231F20"/>
                  </a:solidFill>
                  <a:cs typeface="Arial" panose="020B0604020202020204" pitchFamily="34" charset="0"/>
                </a:rPr>
                <a:t>Nintendo</a:t>
              </a:r>
              <a:r>
                <a:rPr sz="800" b="0" dirty="0">
                  <a:solidFill>
                    <a:srgbClr val="231F20"/>
                  </a:solidFill>
                  <a:cs typeface="Arial" panose="020B0604020202020204" pitchFamily="34" charset="0"/>
                </a:rPr>
                <a:t> </a:t>
              </a:r>
              <a:r>
                <a:rPr sz="800" b="0" spc="-5" dirty="0">
                  <a:solidFill>
                    <a:srgbClr val="231F20"/>
                  </a:solidFill>
                  <a:cs typeface="Arial" panose="020B0604020202020204" pitchFamily="34" charset="0"/>
                </a:rPr>
                <a:t>Switch</a:t>
              </a:r>
              <a:endParaRPr sz="800" dirty="0">
                <a:cs typeface="Arial" panose="020B0604020202020204" pitchFamily="34" charset="0"/>
              </a:endParaRPr>
            </a:p>
            <a:p>
              <a:pPr marL="12700">
                <a:lnSpc>
                  <a:spcPct val="100000"/>
                </a:lnSpc>
                <a:spcBef>
                  <a:spcPts val="300"/>
                </a:spcBef>
              </a:pPr>
              <a:r>
                <a:rPr sz="800" b="1" spc="-5" dirty="0">
                  <a:solidFill>
                    <a:srgbClr val="231F20"/>
                  </a:solidFill>
                  <a:cs typeface="Arial" panose="020B0604020202020204" pitchFamily="34" charset="0"/>
                </a:rPr>
                <a:t>Ad Name: </a:t>
              </a:r>
              <a:r>
                <a:rPr sz="800" b="0" spc="-5" dirty="0">
                  <a:solidFill>
                    <a:srgbClr val="231F20"/>
                  </a:solidFill>
                  <a:cs typeface="Arial" panose="020B0604020202020204" pitchFamily="34" charset="0"/>
                </a:rPr>
                <a:t>Nintendo Switch </a:t>
              </a:r>
              <a:r>
                <a:rPr sz="800" b="0" dirty="0">
                  <a:solidFill>
                    <a:srgbClr val="231F20"/>
                  </a:solidFill>
                  <a:cs typeface="Arial" panose="020B0604020202020204" pitchFamily="34" charset="0"/>
                </a:rPr>
                <a:t>My</a:t>
              </a:r>
              <a:r>
                <a:rPr sz="800" b="0" spc="-5" dirty="0">
                  <a:solidFill>
                    <a:srgbClr val="231F20"/>
                  </a:solidFill>
                  <a:cs typeface="Arial" panose="020B0604020202020204" pitchFamily="34" charset="0"/>
                </a:rPr>
                <a:t> </a:t>
              </a:r>
              <a:r>
                <a:rPr sz="800" b="0" spc="-10" dirty="0">
                  <a:solidFill>
                    <a:srgbClr val="231F20"/>
                  </a:solidFill>
                  <a:cs typeface="Arial" panose="020B0604020202020204" pitchFamily="34" charset="0"/>
                </a:rPr>
                <a:t>Way</a:t>
              </a:r>
              <a:endParaRPr sz="800" dirty="0">
                <a:cs typeface="Arial" panose="020B0604020202020204" pitchFamily="34" charset="0"/>
              </a:endParaRPr>
            </a:p>
            <a:p>
              <a:pPr marL="12700">
                <a:lnSpc>
                  <a:spcPct val="100000"/>
                </a:lnSpc>
                <a:spcBef>
                  <a:spcPts val="300"/>
                </a:spcBef>
              </a:pPr>
              <a:r>
                <a:rPr sz="800" b="1" spc="-5" dirty="0">
                  <a:solidFill>
                    <a:srgbClr val="231F20"/>
                  </a:solidFill>
                  <a:cs typeface="Arial" panose="020B0604020202020204" pitchFamily="34" charset="0"/>
                </a:rPr>
                <a:t>Agency: </a:t>
              </a:r>
              <a:r>
                <a:rPr sz="800" b="0" dirty="0">
                  <a:solidFill>
                    <a:srgbClr val="231F20"/>
                  </a:solidFill>
                  <a:cs typeface="Arial" panose="020B0604020202020204" pitchFamily="34" charset="0"/>
                </a:rPr>
                <a:t>Leo </a:t>
              </a:r>
              <a:r>
                <a:rPr sz="800" b="0" spc="5" dirty="0">
                  <a:solidFill>
                    <a:srgbClr val="231F20"/>
                  </a:solidFill>
                  <a:cs typeface="Arial" panose="020B0604020202020204" pitchFamily="34" charset="0"/>
                </a:rPr>
                <a:t>Burnett</a:t>
              </a:r>
              <a:endParaRPr sz="800" dirty="0">
                <a:cs typeface="Arial" panose="020B0604020202020204" pitchFamily="34" charset="0"/>
              </a:endParaRPr>
            </a:p>
            <a:p>
              <a:pPr marL="12700">
                <a:lnSpc>
                  <a:spcPct val="100000"/>
                </a:lnSpc>
                <a:spcBef>
                  <a:spcPts val="300"/>
                </a:spcBef>
              </a:pPr>
              <a:r>
                <a:rPr sz="800" b="1" dirty="0">
                  <a:solidFill>
                    <a:srgbClr val="231F20"/>
                  </a:solidFill>
                  <a:cs typeface="Arial" panose="020B0604020202020204" pitchFamily="34" charset="0"/>
                </a:rPr>
                <a:t>Country:</a:t>
              </a:r>
              <a:r>
                <a:rPr sz="800" b="1" spc="-5" dirty="0">
                  <a:solidFill>
                    <a:srgbClr val="231F20"/>
                  </a:solidFill>
                  <a:cs typeface="Arial" panose="020B0604020202020204" pitchFamily="34" charset="0"/>
                </a:rPr>
                <a:t> </a:t>
              </a:r>
              <a:r>
                <a:rPr sz="800" b="0" spc="-5" dirty="0">
                  <a:solidFill>
                    <a:srgbClr val="231F20"/>
                  </a:solidFill>
                  <a:cs typeface="Arial" panose="020B0604020202020204" pitchFamily="34" charset="0"/>
                </a:rPr>
                <a:t>USA</a:t>
              </a:r>
              <a:endParaRPr sz="800" dirty="0">
                <a:cs typeface="Arial" panose="020B0604020202020204" pitchFamily="34" charset="0"/>
              </a:endParaRPr>
            </a:p>
          </p:txBody>
        </p:sp>
      </p:grpSp>
      <p:grpSp>
        <p:nvGrpSpPr>
          <p:cNvPr id="114" name="Group 113">
            <a:extLst>
              <a:ext uri="{FF2B5EF4-FFF2-40B4-BE49-F238E27FC236}">
                <a16:creationId xmlns:a16="http://schemas.microsoft.com/office/drawing/2014/main" id="{241A880E-DC81-4E8F-B32A-EDC05298A5CA}"/>
              </a:ext>
            </a:extLst>
          </p:cNvPr>
          <p:cNvGrpSpPr/>
          <p:nvPr/>
        </p:nvGrpSpPr>
        <p:grpSpPr>
          <a:xfrm>
            <a:off x="8982467" y="2659854"/>
            <a:ext cx="2793258" cy="987382"/>
            <a:chOff x="11359430" y="4789098"/>
            <a:chExt cx="2793258" cy="987382"/>
          </a:xfrm>
        </p:grpSpPr>
        <p:sp>
          <p:nvSpPr>
            <p:cNvPr id="115" name="object 15">
              <a:extLst>
                <a:ext uri="{FF2B5EF4-FFF2-40B4-BE49-F238E27FC236}">
                  <a16:creationId xmlns:a16="http://schemas.microsoft.com/office/drawing/2014/main" id="{D3D6D852-4F6A-4FD8-B7CD-FEB43504C900}"/>
                </a:ext>
              </a:extLst>
            </p:cNvPr>
            <p:cNvSpPr/>
            <p:nvPr/>
          </p:nvSpPr>
          <p:spPr>
            <a:xfrm>
              <a:off x="11359430" y="4865150"/>
              <a:ext cx="1545833" cy="911330"/>
            </a:xfrm>
            <a:prstGeom prst="rect">
              <a:avLst/>
            </a:prstGeom>
            <a:blipFill>
              <a:blip r:embed="rId21" cstate="print"/>
              <a:stretch>
                <a:fillRect/>
              </a:stretch>
            </a:blipFill>
          </p:spPr>
          <p:txBody>
            <a:bodyPr wrap="square" lIns="0" tIns="0" rIns="0" bIns="0" rtlCol="0"/>
            <a:lstStyle/>
            <a:p>
              <a:endParaRPr sz="800"/>
            </a:p>
          </p:txBody>
        </p:sp>
        <p:sp>
          <p:nvSpPr>
            <p:cNvPr id="116" name="object 25">
              <a:extLst>
                <a:ext uri="{FF2B5EF4-FFF2-40B4-BE49-F238E27FC236}">
                  <a16:creationId xmlns:a16="http://schemas.microsoft.com/office/drawing/2014/main" id="{47AC78EE-D548-4E7E-8E17-22D3BF21B690}"/>
                </a:ext>
              </a:extLst>
            </p:cNvPr>
            <p:cNvSpPr txBox="1"/>
            <p:nvPr/>
          </p:nvSpPr>
          <p:spPr>
            <a:xfrm>
              <a:off x="13049149" y="4789098"/>
              <a:ext cx="1103539" cy="910955"/>
            </a:xfrm>
            <a:prstGeom prst="rect">
              <a:avLst/>
            </a:prstGeom>
          </p:spPr>
          <p:txBody>
            <a:bodyPr vert="horz" wrap="square" lIns="0" tIns="69850" rIns="0" bIns="0" rtlCol="0">
              <a:spAutoFit/>
            </a:bodyPr>
            <a:lstStyle/>
            <a:p>
              <a:pPr marL="12700">
                <a:lnSpc>
                  <a:spcPct val="100000"/>
                </a:lnSpc>
                <a:spcBef>
                  <a:spcPts val="300"/>
                </a:spcBef>
              </a:pPr>
              <a:r>
                <a:rPr sz="800" b="1" spc="-5" dirty="0">
                  <a:solidFill>
                    <a:srgbClr val="231F20"/>
                  </a:solidFill>
                  <a:cs typeface="Arial" panose="020B0604020202020204" pitchFamily="34" charset="0"/>
                </a:rPr>
                <a:t>Brand: </a:t>
              </a:r>
              <a:r>
                <a:rPr sz="800" b="0" spc="-20" dirty="0">
                  <a:solidFill>
                    <a:srgbClr val="231F20"/>
                  </a:solidFill>
                  <a:cs typeface="Arial" panose="020B0604020202020204" pitchFamily="34" charset="0"/>
                </a:rPr>
                <a:t>VANS</a:t>
              </a:r>
              <a:endParaRPr sz="800" dirty="0">
                <a:cs typeface="Arial" panose="020B0604020202020204" pitchFamily="34" charset="0"/>
              </a:endParaRPr>
            </a:p>
            <a:p>
              <a:pPr marL="12700" marR="5080">
                <a:lnSpc>
                  <a:spcPct val="142000"/>
                </a:lnSpc>
                <a:spcBef>
                  <a:spcPts val="300"/>
                </a:spcBef>
              </a:pPr>
              <a:r>
                <a:rPr sz="800" b="1" spc="-5" dirty="0">
                  <a:solidFill>
                    <a:srgbClr val="231F20"/>
                  </a:solidFill>
                  <a:cs typeface="Arial" panose="020B0604020202020204" pitchFamily="34" charset="0"/>
                </a:rPr>
                <a:t>Ad Name: </a:t>
              </a:r>
              <a:r>
                <a:rPr sz="800" b="0" dirty="0">
                  <a:solidFill>
                    <a:srgbClr val="231F20"/>
                  </a:solidFill>
                  <a:cs typeface="Arial" panose="020B0604020202020204" pitchFamily="34" charset="0"/>
                </a:rPr>
                <a:t>Waffleheads  </a:t>
              </a:r>
              <a:r>
                <a:rPr sz="800" b="1" spc="-5" dirty="0">
                  <a:solidFill>
                    <a:srgbClr val="231F20"/>
                  </a:solidFill>
                  <a:cs typeface="Arial" panose="020B0604020202020204" pitchFamily="34" charset="0"/>
                </a:rPr>
                <a:t>Agency: </a:t>
              </a:r>
              <a:r>
                <a:rPr sz="800" b="0" spc="-5" dirty="0">
                  <a:solidFill>
                    <a:srgbClr val="231F20"/>
                  </a:solidFill>
                  <a:cs typeface="Arial" panose="020B0604020202020204" pitchFamily="34" charset="0"/>
                </a:rPr>
                <a:t>Internal </a:t>
              </a:r>
              <a:r>
                <a:rPr sz="800" b="0" dirty="0">
                  <a:solidFill>
                    <a:srgbClr val="231F20"/>
                  </a:solidFill>
                  <a:cs typeface="Arial" panose="020B0604020202020204" pitchFamily="34" charset="0"/>
                </a:rPr>
                <a:t>Development  </a:t>
              </a:r>
              <a:r>
                <a:rPr sz="800" b="1" dirty="0">
                  <a:solidFill>
                    <a:srgbClr val="231F20"/>
                  </a:solidFill>
                  <a:cs typeface="Arial" panose="020B0604020202020204" pitchFamily="34" charset="0"/>
                </a:rPr>
                <a:t>Country:</a:t>
              </a:r>
              <a:r>
                <a:rPr sz="800" b="1" spc="-5" dirty="0">
                  <a:solidFill>
                    <a:srgbClr val="231F20"/>
                  </a:solidFill>
                  <a:cs typeface="Arial" panose="020B0604020202020204" pitchFamily="34" charset="0"/>
                </a:rPr>
                <a:t> </a:t>
              </a:r>
              <a:r>
                <a:rPr sz="800" b="0" spc="-5" dirty="0">
                  <a:solidFill>
                    <a:srgbClr val="231F20"/>
                  </a:solidFill>
                  <a:cs typeface="Arial" panose="020B0604020202020204" pitchFamily="34" charset="0"/>
                </a:rPr>
                <a:t>USA</a:t>
              </a:r>
              <a:endParaRPr sz="800" dirty="0">
                <a:cs typeface="Arial" panose="020B0604020202020204" pitchFamily="34" charset="0"/>
              </a:endParaRPr>
            </a:p>
          </p:txBody>
        </p:sp>
      </p:grpSp>
      <p:sp>
        <p:nvSpPr>
          <p:cNvPr id="7" name="Slide Number Placeholder 6">
            <a:extLst>
              <a:ext uri="{FF2B5EF4-FFF2-40B4-BE49-F238E27FC236}">
                <a16:creationId xmlns:a16="http://schemas.microsoft.com/office/drawing/2014/main" id="{1D3D80C2-CB14-4BD8-9C42-9D2808FC6CAF}"/>
              </a:ext>
            </a:extLst>
          </p:cNvPr>
          <p:cNvSpPr>
            <a:spLocks noGrp="1"/>
          </p:cNvSpPr>
          <p:nvPr>
            <p:ph type="sldNum" sz="quarter" idx="10"/>
          </p:nvPr>
        </p:nvSpPr>
        <p:spPr/>
        <p:txBody>
          <a:bodyPr/>
          <a:lstStyle/>
          <a:p>
            <a:fld id="{4034BEE3-566C-4068-A777-C3A4762E861B}" type="slidenum">
              <a:rPr lang="en-GB" smtClean="0"/>
              <a:pPr/>
              <a:t>4</a:t>
            </a:fld>
            <a:endParaRPr lang="en-GB" dirty="0"/>
          </a:p>
        </p:txBody>
      </p:sp>
    </p:spTree>
    <p:extLst>
      <p:ext uri="{BB962C8B-B14F-4D97-AF65-F5344CB8AC3E}">
        <p14:creationId xmlns:p14="http://schemas.microsoft.com/office/powerpoint/2010/main" val="317719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7D65AA-B069-4035-89C1-C42B421374B3}"/>
              </a:ext>
            </a:extLst>
          </p:cNvPr>
          <p:cNvPicPr>
            <a:picLocks noChangeAspect="1"/>
          </p:cNvPicPr>
          <p:nvPr/>
        </p:nvPicPr>
        <p:blipFill>
          <a:blip r:embed="rId5"/>
          <a:srcRect/>
          <a:stretch/>
        </p:blipFill>
        <p:spPr>
          <a:xfrm>
            <a:off x="-1" y="0"/>
            <a:ext cx="12192001" cy="6841044"/>
          </a:xfrm>
          <a:prstGeom prst="rect">
            <a:avLst/>
          </a:prstGeom>
        </p:spPr>
      </p:pic>
      <p:sp>
        <p:nvSpPr>
          <p:cNvPr id="11" name="Content Placeholder 10">
            <a:extLst>
              <a:ext uri="{FF2B5EF4-FFF2-40B4-BE49-F238E27FC236}">
                <a16:creationId xmlns:a16="http://schemas.microsoft.com/office/drawing/2014/main" id="{84E43D27-4DBC-423D-9498-AFC86E93D269}"/>
              </a:ext>
            </a:extLst>
          </p:cNvPr>
          <p:cNvSpPr>
            <a:spLocks noGrp="1"/>
          </p:cNvSpPr>
          <p:nvPr>
            <p:ph type="body" sz="quarter" idx="18"/>
          </p:nvPr>
        </p:nvSpPr>
        <p:spPr/>
        <p:txBody>
          <a:bodyPr/>
          <a:lstStyle/>
          <a:p>
            <a:endParaRPr lang="en-GB">
              <a:cs typeface="Arial"/>
            </a:endParaRPr>
          </a:p>
          <a:p>
            <a:endParaRPr lang="en-GB">
              <a:cs typeface="Arial"/>
            </a:endParaRPr>
          </a:p>
          <a:p>
            <a:endParaRPr lang="en-GB">
              <a:cs typeface="Arial"/>
            </a:endParaRPr>
          </a:p>
          <a:p>
            <a:endParaRPr lang="en-GB"/>
          </a:p>
        </p:txBody>
      </p:sp>
      <p:sp>
        <p:nvSpPr>
          <p:cNvPr id="10" name="Content Placeholder 4">
            <a:extLst>
              <a:ext uri="{FF2B5EF4-FFF2-40B4-BE49-F238E27FC236}">
                <a16:creationId xmlns:a16="http://schemas.microsoft.com/office/drawing/2014/main" id="{7ED5D0B3-7B80-42A8-930D-B1FF0C150247}"/>
              </a:ext>
            </a:extLst>
          </p:cNvPr>
          <p:cNvSpPr txBox="1">
            <a:spLocks/>
          </p:cNvSpPr>
          <p:nvPr/>
        </p:nvSpPr>
        <p:spPr>
          <a:xfrm>
            <a:off x="1149531" y="1710000"/>
            <a:ext cx="4036423"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p>
          <a:p>
            <a:pPr algn="ctr"/>
            <a:endParaRPr lang="en-GB"/>
          </a:p>
          <a:p>
            <a:pPr algn="ctr"/>
            <a:endParaRPr lang="en-GB"/>
          </a:p>
        </p:txBody>
      </p:sp>
      <p:sp>
        <p:nvSpPr>
          <p:cNvPr id="2" name="Title 1">
            <a:extLst>
              <a:ext uri="{FF2B5EF4-FFF2-40B4-BE49-F238E27FC236}">
                <a16:creationId xmlns:a16="http://schemas.microsoft.com/office/drawing/2014/main" id="{3E4ABFC3-5BDB-4379-9AD0-CC7C0B646E06}"/>
              </a:ext>
            </a:extLst>
          </p:cNvPr>
          <p:cNvSpPr>
            <a:spLocks noGrp="1"/>
          </p:cNvSpPr>
          <p:nvPr>
            <p:ph type="title"/>
          </p:nvPr>
        </p:nvSpPr>
        <p:spPr>
          <a:xfrm>
            <a:off x="347807" y="5302526"/>
            <a:ext cx="10406779" cy="404119"/>
          </a:xfrm>
        </p:spPr>
        <p:txBody>
          <a:bodyPr/>
          <a:lstStyle/>
          <a:p>
            <a:r>
              <a:rPr lang="en-GB" sz="3600" dirty="0">
                <a:solidFill>
                  <a:schemeClr val="bg1"/>
                </a:solidFill>
              </a:rPr>
              <a:t>More </a:t>
            </a:r>
            <a:r>
              <a:rPr lang="en-GB" sz="3600" dirty="0">
                <a:solidFill>
                  <a:srgbClr val="00B6FF"/>
                </a:solidFill>
              </a:rPr>
              <a:t>uplifting</a:t>
            </a:r>
            <a:r>
              <a:rPr lang="en-GB" sz="3600" dirty="0">
                <a:solidFill>
                  <a:schemeClr val="bg1"/>
                </a:solidFill>
              </a:rPr>
              <a:t> and less </a:t>
            </a:r>
            <a:r>
              <a:rPr lang="en-GB" sz="3600" i="1" dirty="0" err="1">
                <a:solidFill>
                  <a:schemeClr val="bg1"/>
                </a:solidFill>
              </a:rPr>
              <a:t>sad</a:t>
            </a:r>
            <a:r>
              <a:rPr lang="en-GB" sz="3600" dirty="0" err="1">
                <a:solidFill>
                  <a:schemeClr val="bg1"/>
                </a:solidFill>
              </a:rPr>
              <a:t>vertising</a:t>
            </a:r>
            <a:r>
              <a:rPr lang="en-GB" sz="3600" dirty="0">
                <a:solidFill>
                  <a:schemeClr val="bg1"/>
                </a:solidFill>
              </a:rPr>
              <a:t> </a:t>
            </a:r>
            <a:endParaRPr lang="en-GB" sz="3600" dirty="0">
              <a:solidFill>
                <a:schemeClr val="bg1"/>
              </a:solidFill>
              <a:cs typeface="Arial"/>
            </a:endParaRPr>
          </a:p>
        </p:txBody>
      </p:sp>
      <p:sp>
        <p:nvSpPr>
          <p:cNvPr id="8" name="Content Placeholder 10">
            <a:extLst>
              <a:ext uri="{FF2B5EF4-FFF2-40B4-BE49-F238E27FC236}">
                <a16:creationId xmlns:a16="http://schemas.microsoft.com/office/drawing/2014/main" id="{7283DCFB-3341-824B-B23B-96AF55E338AD}"/>
              </a:ext>
            </a:extLst>
          </p:cNvPr>
          <p:cNvSpPr txBox="1">
            <a:spLocks/>
          </p:cNvSpPr>
          <p:nvPr/>
        </p:nvSpPr>
        <p:spPr>
          <a:xfrm>
            <a:off x="6083808" y="6381317"/>
            <a:ext cx="4670778" cy="19779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cs typeface="Arial"/>
            </a:endParaRPr>
          </a:p>
          <a:p>
            <a:endParaRPr lang="en-GB">
              <a:cs typeface="Arial"/>
            </a:endParaRPr>
          </a:p>
          <a:p>
            <a:endParaRPr lang="en-GB">
              <a:cs typeface="Arial"/>
            </a:endParaRPr>
          </a:p>
          <a:p>
            <a:endParaRPr lang="en-GB"/>
          </a:p>
        </p:txBody>
      </p:sp>
      <p:sp>
        <p:nvSpPr>
          <p:cNvPr id="9" name="Content Placeholder 10">
            <a:extLst>
              <a:ext uri="{FF2B5EF4-FFF2-40B4-BE49-F238E27FC236}">
                <a16:creationId xmlns:a16="http://schemas.microsoft.com/office/drawing/2014/main" id="{01902EC6-1E0D-5244-8561-978BF588B013}"/>
              </a:ext>
            </a:extLst>
          </p:cNvPr>
          <p:cNvSpPr txBox="1">
            <a:spLocks/>
          </p:cNvSpPr>
          <p:nvPr/>
        </p:nvSpPr>
        <p:spPr>
          <a:xfrm>
            <a:off x="6083808" y="6381317"/>
            <a:ext cx="4670778" cy="19779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cs typeface="Arial"/>
            </a:endParaRPr>
          </a:p>
          <a:p>
            <a:endParaRPr lang="en-GB">
              <a:cs typeface="Arial"/>
            </a:endParaRPr>
          </a:p>
          <a:p>
            <a:endParaRPr lang="en-GB">
              <a:cs typeface="Arial"/>
            </a:endParaRPr>
          </a:p>
          <a:p>
            <a:endParaRPr lang="en-GB"/>
          </a:p>
        </p:txBody>
      </p:sp>
      <p:grpSp>
        <p:nvGrpSpPr>
          <p:cNvPr id="12" name="Group 11">
            <a:extLst>
              <a:ext uri="{FF2B5EF4-FFF2-40B4-BE49-F238E27FC236}">
                <a16:creationId xmlns:a16="http://schemas.microsoft.com/office/drawing/2014/main" id="{6447E737-8302-4043-81C8-A49F0E829A98}"/>
              </a:ext>
            </a:extLst>
          </p:cNvPr>
          <p:cNvGrpSpPr/>
          <p:nvPr/>
        </p:nvGrpSpPr>
        <p:grpSpPr>
          <a:xfrm>
            <a:off x="347808" y="6107808"/>
            <a:ext cx="11474161" cy="474788"/>
            <a:chOff x="360000" y="6120000"/>
            <a:chExt cx="11474161" cy="474788"/>
          </a:xfrm>
        </p:grpSpPr>
        <p:cxnSp>
          <p:nvCxnSpPr>
            <p:cNvPr id="13" name="Straight Connector 12">
              <a:extLst>
                <a:ext uri="{FF2B5EF4-FFF2-40B4-BE49-F238E27FC236}">
                  <a16:creationId xmlns:a16="http://schemas.microsoft.com/office/drawing/2014/main" id="{30FBDF43-A2E8-6548-9EB6-DB4E9B1F42AC}"/>
                </a:ext>
              </a:extLst>
            </p:cNvPr>
            <p:cNvCxnSpPr>
              <a:cxnSpLocks/>
            </p:cNvCxnSpPr>
            <p:nvPr userDrawn="1">
              <p:custDataLst>
                <p:tags r:id="rId1"/>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DB1F74A-FF2F-9A4B-8D54-12BF27E9D997}"/>
                </a:ext>
              </a:extLst>
            </p:cNvPr>
            <p:cNvPicPr>
              <a:picLocks noChangeAspect="1"/>
            </p:cNvPicPr>
            <p:nvPr userDrawn="1">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360001" y="6390412"/>
              <a:ext cx="1080270" cy="204376"/>
            </a:xfrm>
            <a:prstGeom prst="rect">
              <a:avLst/>
            </a:prstGeom>
          </p:spPr>
        </p:pic>
      </p:grpSp>
      <p:sp>
        <p:nvSpPr>
          <p:cNvPr id="4" name="Slide Number Placeholder 3">
            <a:extLst>
              <a:ext uri="{FF2B5EF4-FFF2-40B4-BE49-F238E27FC236}">
                <a16:creationId xmlns:a16="http://schemas.microsoft.com/office/drawing/2014/main" id="{E8ADADCD-7617-4D05-AD27-157EEEC24DF4}"/>
              </a:ext>
            </a:extLst>
          </p:cNvPr>
          <p:cNvSpPr>
            <a:spLocks noGrp="1"/>
          </p:cNvSpPr>
          <p:nvPr>
            <p:ph type="sldNum" sz="quarter" idx="4"/>
          </p:nvPr>
        </p:nvSpPr>
        <p:spPr/>
        <p:txBody>
          <a:bodyPr/>
          <a:lstStyle/>
          <a:p>
            <a:fld id="{4034BEE3-566C-4068-A777-C3A4762E861B}" type="slidenum">
              <a:rPr lang="en-GB" smtClean="0"/>
              <a:pPr/>
              <a:t>5</a:t>
            </a:fld>
            <a:endParaRPr lang="en-GB"/>
          </a:p>
        </p:txBody>
      </p:sp>
    </p:spTree>
    <p:extLst>
      <p:ext uri="{BB962C8B-B14F-4D97-AF65-F5344CB8AC3E}">
        <p14:creationId xmlns:p14="http://schemas.microsoft.com/office/powerpoint/2010/main" val="464480036"/>
      </p:ext>
    </p:extLst>
  </p:cSld>
  <p:clrMapOvr>
    <a:masterClrMapping/>
  </p:clrMapOvr>
  <mc:AlternateContent xmlns:mc="http://schemas.openxmlformats.org/markup-compatibility/2006" xmlns:p14="http://schemas.microsoft.com/office/powerpoint/2010/main">
    <mc:Choice Requires="p14">
      <p:transition spd="med" p14:dur="700" advTm="9342">
        <p:fade/>
      </p:transition>
    </mc:Choice>
    <mc:Fallback xmlns="">
      <p:transition spd="med" advTm="934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BFC3-5BDB-4379-9AD0-CC7C0B646E06}"/>
              </a:ext>
            </a:extLst>
          </p:cNvPr>
          <p:cNvSpPr>
            <a:spLocks noGrp="1"/>
          </p:cNvSpPr>
          <p:nvPr>
            <p:ph type="title"/>
          </p:nvPr>
        </p:nvSpPr>
        <p:spPr/>
        <p:txBody>
          <a:bodyPr/>
          <a:lstStyle/>
          <a:p>
            <a:r>
              <a:rPr lang="en-GB" dirty="0"/>
              <a:t> More </a:t>
            </a:r>
            <a:r>
              <a:rPr lang="en-GB" dirty="0">
                <a:solidFill>
                  <a:schemeClr val="tx2"/>
                </a:solidFill>
              </a:rPr>
              <a:t>uplifting</a:t>
            </a:r>
            <a:r>
              <a:rPr lang="en-GB" dirty="0"/>
              <a:t> and less </a:t>
            </a:r>
            <a:r>
              <a:rPr lang="en-GB" dirty="0" err="1"/>
              <a:t>sadvertising</a:t>
            </a:r>
            <a:r>
              <a:rPr lang="en-GB" dirty="0"/>
              <a:t> </a:t>
            </a:r>
          </a:p>
        </p:txBody>
      </p:sp>
      <p:sp>
        <p:nvSpPr>
          <p:cNvPr id="11" name="Content Placeholder 10">
            <a:extLst>
              <a:ext uri="{FF2B5EF4-FFF2-40B4-BE49-F238E27FC236}">
                <a16:creationId xmlns:a16="http://schemas.microsoft.com/office/drawing/2014/main" id="{84E43D27-4DBC-423D-9498-AFC86E93D269}"/>
              </a:ext>
            </a:extLst>
          </p:cNvPr>
          <p:cNvSpPr>
            <a:spLocks noGrp="1"/>
          </p:cNvSpPr>
          <p:nvPr>
            <p:ph type="body" sz="quarter" idx="18"/>
          </p:nvPr>
        </p:nvSpPr>
        <p:spPr/>
        <p:txBody>
          <a:bodyPr/>
          <a:lstStyle/>
          <a:p>
            <a:endParaRPr lang="en-GB">
              <a:cs typeface="Arial"/>
            </a:endParaRPr>
          </a:p>
          <a:p>
            <a:endParaRPr lang="en-GB">
              <a:cs typeface="Arial"/>
            </a:endParaRPr>
          </a:p>
          <a:p>
            <a:endParaRPr lang="en-GB">
              <a:cs typeface="Arial"/>
            </a:endParaRPr>
          </a:p>
          <a:p>
            <a:endParaRPr lang="en-GB"/>
          </a:p>
        </p:txBody>
      </p:sp>
      <p:graphicFrame>
        <p:nvGraphicFramePr>
          <p:cNvPr id="12" name="Chart 11">
            <a:extLst>
              <a:ext uri="{FF2B5EF4-FFF2-40B4-BE49-F238E27FC236}">
                <a16:creationId xmlns:a16="http://schemas.microsoft.com/office/drawing/2014/main" id="{F557B496-F37E-41D5-9A0F-D8D929B67694}"/>
              </a:ext>
            </a:extLst>
          </p:cNvPr>
          <p:cNvGraphicFramePr/>
          <p:nvPr/>
        </p:nvGraphicFramePr>
        <p:xfrm>
          <a:off x="361950" y="1708150"/>
          <a:ext cx="11464924" cy="40068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6DB75A13-6809-4615-9AE6-11E1BAE6A791}"/>
              </a:ext>
            </a:extLst>
          </p:cNvPr>
          <p:cNvSpPr>
            <a:spLocks noGrp="1"/>
          </p:cNvSpPr>
          <p:nvPr>
            <p:ph type="sldNum" sz="quarter" idx="4"/>
          </p:nvPr>
        </p:nvSpPr>
        <p:spPr/>
        <p:txBody>
          <a:bodyPr/>
          <a:lstStyle/>
          <a:p>
            <a:fld id="{4034BEE3-566C-4068-A777-C3A4762E861B}" type="slidenum">
              <a:rPr lang="en-GB" smtClean="0"/>
              <a:pPr/>
              <a:t>6</a:t>
            </a:fld>
            <a:endParaRPr lang="en-GB"/>
          </a:p>
        </p:txBody>
      </p:sp>
    </p:spTree>
    <p:extLst>
      <p:ext uri="{BB962C8B-B14F-4D97-AF65-F5344CB8AC3E}">
        <p14:creationId xmlns:p14="http://schemas.microsoft.com/office/powerpoint/2010/main" val="1867620299"/>
      </p:ext>
    </p:extLst>
  </p:cSld>
  <p:clrMapOvr>
    <a:masterClrMapping/>
  </p:clrMapOvr>
  <mc:AlternateContent xmlns:mc="http://schemas.openxmlformats.org/markup-compatibility/2006" xmlns:p14="http://schemas.microsoft.com/office/powerpoint/2010/main">
    <mc:Choice Requires="p14">
      <p:transition spd="med" p14:dur="700" advTm="5682">
        <p:fade/>
      </p:transition>
    </mc:Choice>
    <mc:Fallback xmlns="">
      <p:transition spd="med" advTm="568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4E43D27-4DBC-423D-9498-AFC86E93D269}"/>
              </a:ext>
            </a:extLst>
          </p:cNvPr>
          <p:cNvSpPr>
            <a:spLocks noGrp="1"/>
          </p:cNvSpPr>
          <p:nvPr>
            <p:ph type="body" sz="quarter" idx="4294967295"/>
          </p:nvPr>
        </p:nvSpPr>
        <p:spPr>
          <a:xfrm>
            <a:off x="7521575" y="6392863"/>
            <a:ext cx="4670425" cy="198437"/>
          </a:xfrm>
        </p:spPr>
        <p:txBody>
          <a:bodyPr/>
          <a:lstStyle/>
          <a:p>
            <a:endParaRPr lang="en-GB">
              <a:cs typeface="Arial"/>
            </a:endParaRPr>
          </a:p>
          <a:p>
            <a:endParaRPr lang="en-GB">
              <a:cs typeface="Arial"/>
            </a:endParaRPr>
          </a:p>
          <a:p>
            <a:endParaRPr lang="en-GB">
              <a:cs typeface="Arial"/>
            </a:endParaRPr>
          </a:p>
          <a:p>
            <a:endParaRPr lang="en-GB"/>
          </a:p>
        </p:txBody>
      </p:sp>
      <p:grpSp>
        <p:nvGrpSpPr>
          <p:cNvPr id="7" name="Group 6">
            <a:extLst>
              <a:ext uri="{FF2B5EF4-FFF2-40B4-BE49-F238E27FC236}">
                <a16:creationId xmlns:a16="http://schemas.microsoft.com/office/drawing/2014/main" id="{AE1E4CBE-4906-104D-951D-D2742D767E96}"/>
              </a:ext>
            </a:extLst>
          </p:cNvPr>
          <p:cNvGrpSpPr/>
          <p:nvPr/>
        </p:nvGrpSpPr>
        <p:grpSpPr>
          <a:xfrm>
            <a:off x="360000" y="6120000"/>
            <a:ext cx="11474161" cy="474788"/>
            <a:chOff x="360000" y="6120000"/>
            <a:chExt cx="11474161" cy="474788"/>
          </a:xfrm>
        </p:grpSpPr>
        <p:cxnSp>
          <p:nvCxnSpPr>
            <p:cNvPr id="8" name="Straight Connector 7">
              <a:extLst>
                <a:ext uri="{FF2B5EF4-FFF2-40B4-BE49-F238E27FC236}">
                  <a16:creationId xmlns:a16="http://schemas.microsoft.com/office/drawing/2014/main" id="{8FCC80D5-E408-FE4B-A5D9-00E20236530C}"/>
                </a:ext>
              </a:extLst>
            </p:cNvPr>
            <p:cNvCxnSpPr>
              <a:cxnSpLocks/>
            </p:cNvCxnSpPr>
            <p:nvPr userDrawn="1">
              <p:custDataLst>
                <p:tags r:id="rId4"/>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617D97BA-2AC5-D34F-B00F-4404C52E9EE6}"/>
                </a:ext>
              </a:extLst>
            </p:cNvPr>
            <p:cNvPicPr>
              <a:picLocks noChangeAspect="1"/>
            </p:cNvPicPr>
            <p:nvPr userDrawn="1">
              <p:custDataLst>
                <p:tags r:id="rId5"/>
              </p:custDataLst>
            </p:nvPr>
          </p:nvPicPr>
          <p:blipFill>
            <a:blip r:embed="rId8">
              <a:extLst>
                <a:ext uri="{96DAC541-7B7A-43D3-8B79-37D633B846F1}">
                  <asvg:svgBlip xmlns:asvg="http://schemas.microsoft.com/office/drawing/2016/SVG/main" r:embed="rId9"/>
                </a:ext>
              </a:extLst>
            </a:blip>
            <a:stretch>
              <a:fillRect/>
            </a:stretch>
          </p:blipFill>
          <p:spPr>
            <a:xfrm>
              <a:off x="360001" y="6390412"/>
              <a:ext cx="1080270" cy="204376"/>
            </a:xfrm>
            <a:prstGeom prst="rect">
              <a:avLst/>
            </a:prstGeom>
          </p:spPr>
        </p:pic>
      </p:grpSp>
      <p:pic>
        <p:nvPicPr>
          <p:cNvPr id="3" name="Google">
            <a:hlinkClick r:id="" action="ppaction://media"/>
            <a:extLst>
              <a:ext uri="{FF2B5EF4-FFF2-40B4-BE49-F238E27FC236}">
                <a16:creationId xmlns:a16="http://schemas.microsoft.com/office/drawing/2014/main" id="{3902ABEB-B7EC-448B-B6D5-E00A03522D9A}"/>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0" y="-55094"/>
            <a:ext cx="12192000" cy="6858000"/>
          </a:xfrm>
          <a:prstGeom prst="rect">
            <a:avLst/>
          </a:prstGeom>
        </p:spPr>
      </p:pic>
      <p:sp>
        <p:nvSpPr>
          <p:cNvPr id="4" name="Slide Number Placeholder 3">
            <a:extLst>
              <a:ext uri="{FF2B5EF4-FFF2-40B4-BE49-F238E27FC236}">
                <a16:creationId xmlns:a16="http://schemas.microsoft.com/office/drawing/2014/main" id="{6E79E9AE-0A00-4518-95EC-E942773F54D3}"/>
              </a:ext>
            </a:extLst>
          </p:cNvPr>
          <p:cNvSpPr>
            <a:spLocks noGrp="1"/>
          </p:cNvSpPr>
          <p:nvPr>
            <p:ph type="sldNum" sz="quarter" idx="10"/>
          </p:nvPr>
        </p:nvSpPr>
        <p:spPr/>
        <p:txBody>
          <a:bodyPr/>
          <a:lstStyle/>
          <a:p>
            <a:fld id="{4034BEE3-566C-4068-A777-C3A4762E861B}" type="slidenum">
              <a:rPr lang="en-GB" smtClean="0"/>
              <a:pPr/>
              <a:t>7</a:t>
            </a:fld>
            <a:endParaRPr lang="en-GB" dirty="0"/>
          </a:p>
        </p:txBody>
      </p:sp>
    </p:spTree>
    <p:custDataLst>
      <p:tags r:id="rId1"/>
    </p:custDataLst>
    <p:extLst>
      <p:ext uri="{BB962C8B-B14F-4D97-AF65-F5344CB8AC3E}">
        <p14:creationId xmlns:p14="http://schemas.microsoft.com/office/powerpoint/2010/main" val="1637190676"/>
      </p:ext>
    </p:extLst>
  </p:cSld>
  <p:clrMapOvr>
    <a:masterClrMapping/>
  </p:clrMapOvr>
  <mc:AlternateContent xmlns:mc="http://schemas.openxmlformats.org/markup-compatibility/2006" xmlns:p14="http://schemas.microsoft.com/office/powerpoint/2010/main">
    <mc:Choice Requires="p14">
      <p:transition spd="med" p14:dur="700" advTm="15826">
        <p:fade/>
      </p:transition>
    </mc:Choice>
    <mc:Fallback xmlns="">
      <p:transition spd="med" advTm="158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552" objId="3"/>
        <p14:triggerEvt type="onClick" time="2552" objId="3"/>
        <p14:stopEvt time="14542" objId="3"/>
        <p14:playEvt time="14544" objId="3"/>
        <p14:stopEvt time="1582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person, man, sitting&#10;&#10;Description automatically generated">
            <a:extLst>
              <a:ext uri="{FF2B5EF4-FFF2-40B4-BE49-F238E27FC236}">
                <a16:creationId xmlns:a16="http://schemas.microsoft.com/office/drawing/2014/main" id="{277D65AA-B069-4035-89C1-C42B421374B3}"/>
              </a:ext>
            </a:extLst>
          </p:cNvPr>
          <p:cNvPicPr>
            <a:picLocks noChangeAspect="1"/>
          </p:cNvPicPr>
          <p:nvPr/>
        </p:nvPicPr>
        <p:blipFill rotWithShape="1">
          <a:blip r:embed="rId5"/>
          <a:srcRect l="18177" t="22490" r="12083"/>
          <a:stretch/>
        </p:blipFill>
        <p:spPr>
          <a:xfrm>
            <a:off x="-1" y="-1"/>
            <a:ext cx="12192001" cy="6857996"/>
          </a:xfrm>
          <a:prstGeom prst="rect">
            <a:avLst/>
          </a:prstGeom>
        </p:spPr>
      </p:pic>
      <p:sp>
        <p:nvSpPr>
          <p:cNvPr id="11" name="Content Placeholder 10">
            <a:extLst>
              <a:ext uri="{FF2B5EF4-FFF2-40B4-BE49-F238E27FC236}">
                <a16:creationId xmlns:a16="http://schemas.microsoft.com/office/drawing/2014/main" id="{84E43D27-4DBC-423D-9498-AFC86E93D269}"/>
              </a:ext>
            </a:extLst>
          </p:cNvPr>
          <p:cNvSpPr>
            <a:spLocks noGrp="1"/>
          </p:cNvSpPr>
          <p:nvPr>
            <p:ph type="body" sz="quarter" idx="18"/>
          </p:nvPr>
        </p:nvSpPr>
        <p:spPr/>
        <p:txBody>
          <a:bodyPr/>
          <a:lstStyle/>
          <a:p>
            <a:endParaRPr lang="en-GB">
              <a:cs typeface="Arial"/>
            </a:endParaRPr>
          </a:p>
          <a:p>
            <a:endParaRPr lang="en-GB">
              <a:cs typeface="Arial"/>
            </a:endParaRPr>
          </a:p>
          <a:p>
            <a:endParaRPr lang="en-GB">
              <a:cs typeface="Arial"/>
            </a:endParaRPr>
          </a:p>
          <a:p>
            <a:endParaRPr lang="en-GB"/>
          </a:p>
        </p:txBody>
      </p:sp>
      <p:sp>
        <p:nvSpPr>
          <p:cNvPr id="10" name="Content Placeholder 4">
            <a:extLst>
              <a:ext uri="{FF2B5EF4-FFF2-40B4-BE49-F238E27FC236}">
                <a16:creationId xmlns:a16="http://schemas.microsoft.com/office/drawing/2014/main" id="{7ED5D0B3-7B80-42A8-930D-B1FF0C150247}"/>
              </a:ext>
            </a:extLst>
          </p:cNvPr>
          <p:cNvSpPr txBox="1">
            <a:spLocks/>
          </p:cNvSpPr>
          <p:nvPr/>
        </p:nvSpPr>
        <p:spPr>
          <a:xfrm>
            <a:off x="1149531" y="1710000"/>
            <a:ext cx="4036423"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p>
          <a:p>
            <a:pPr algn="ctr"/>
            <a:endParaRPr lang="en-GB"/>
          </a:p>
          <a:p>
            <a:pPr algn="ctr"/>
            <a:endParaRPr lang="en-GB"/>
          </a:p>
        </p:txBody>
      </p:sp>
      <p:sp>
        <p:nvSpPr>
          <p:cNvPr id="2" name="Title 1">
            <a:extLst>
              <a:ext uri="{FF2B5EF4-FFF2-40B4-BE49-F238E27FC236}">
                <a16:creationId xmlns:a16="http://schemas.microsoft.com/office/drawing/2014/main" id="{3E4ABFC3-5BDB-4379-9AD0-CC7C0B646E06}"/>
              </a:ext>
            </a:extLst>
          </p:cNvPr>
          <p:cNvSpPr>
            <a:spLocks noGrp="1"/>
          </p:cNvSpPr>
          <p:nvPr>
            <p:ph type="title"/>
          </p:nvPr>
        </p:nvSpPr>
        <p:spPr>
          <a:xfrm>
            <a:off x="359999" y="4565989"/>
            <a:ext cx="10406779" cy="404119"/>
          </a:xfrm>
        </p:spPr>
        <p:txBody>
          <a:bodyPr/>
          <a:lstStyle/>
          <a:p>
            <a:r>
              <a:rPr lang="en-GB" sz="3600" dirty="0">
                <a:solidFill>
                  <a:schemeClr val="bg1"/>
                </a:solidFill>
              </a:rPr>
              <a:t>Short and sweet: short</a:t>
            </a:r>
            <a:r>
              <a:rPr lang="en-GB" sz="3600" dirty="0">
                <a:solidFill>
                  <a:schemeClr val="bg1"/>
                </a:solidFill>
                <a:ea typeface="+mj-lt"/>
                <a:cs typeface="+mj-lt"/>
              </a:rPr>
              <a:t> doesn’t have to mean short-term thinking</a:t>
            </a:r>
          </a:p>
          <a:p>
            <a:endParaRPr lang="en-GB" sz="3600" dirty="0">
              <a:solidFill>
                <a:schemeClr val="bg1"/>
              </a:solidFill>
              <a:cs typeface="Arial"/>
            </a:endParaRPr>
          </a:p>
        </p:txBody>
      </p:sp>
      <p:sp>
        <p:nvSpPr>
          <p:cNvPr id="8" name="Content Placeholder 10">
            <a:extLst>
              <a:ext uri="{FF2B5EF4-FFF2-40B4-BE49-F238E27FC236}">
                <a16:creationId xmlns:a16="http://schemas.microsoft.com/office/drawing/2014/main" id="{7283DCFB-3341-824B-B23B-96AF55E338AD}"/>
              </a:ext>
            </a:extLst>
          </p:cNvPr>
          <p:cNvSpPr txBox="1">
            <a:spLocks/>
          </p:cNvSpPr>
          <p:nvPr/>
        </p:nvSpPr>
        <p:spPr>
          <a:xfrm>
            <a:off x="6083808" y="6381317"/>
            <a:ext cx="4670778" cy="19779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cs typeface="Arial"/>
            </a:endParaRPr>
          </a:p>
          <a:p>
            <a:endParaRPr lang="en-GB">
              <a:cs typeface="Arial"/>
            </a:endParaRPr>
          </a:p>
          <a:p>
            <a:endParaRPr lang="en-GB">
              <a:cs typeface="Arial"/>
            </a:endParaRPr>
          </a:p>
          <a:p>
            <a:endParaRPr lang="en-GB"/>
          </a:p>
        </p:txBody>
      </p:sp>
      <p:sp>
        <p:nvSpPr>
          <p:cNvPr id="9" name="Content Placeholder 10">
            <a:extLst>
              <a:ext uri="{FF2B5EF4-FFF2-40B4-BE49-F238E27FC236}">
                <a16:creationId xmlns:a16="http://schemas.microsoft.com/office/drawing/2014/main" id="{01902EC6-1E0D-5244-8561-978BF588B013}"/>
              </a:ext>
            </a:extLst>
          </p:cNvPr>
          <p:cNvSpPr txBox="1">
            <a:spLocks/>
          </p:cNvSpPr>
          <p:nvPr/>
        </p:nvSpPr>
        <p:spPr>
          <a:xfrm>
            <a:off x="6083808" y="6381317"/>
            <a:ext cx="4670778" cy="19779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cs typeface="Arial"/>
            </a:endParaRPr>
          </a:p>
          <a:p>
            <a:endParaRPr lang="en-GB">
              <a:cs typeface="Arial"/>
            </a:endParaRPr>
          </a:p>
          <a:p>
            <a:endParaRPr lang="en-GB">
              <a:cs typeface="Arial"/>
            </a:endParaRPr>
          </a:p>
          <a:p>
            <a:endParaRPr lang="en-GB"/>
          </a:p>
        </p:txBody>
      </p:sp>
      <p:grpSp>
        <p:nvGrpSpPr>
          <p:cNvPr id="12" name="Group 11">
            <a:extLst>
              <a:ext uri="{FF2B5EF4-FFF2-40B4-BE49-F238E27FC236}">
                <a16:creationId xmlns:a16="http://schemas.microsoft.com/office/drawing/2014/main" id="{6447E737-8302-4043-81C8-A49F0E829A98}"/>
              </a:ext>
            </a:extLst>
          </p:cNvPr>
          <p:cNvGrpSpPr/>
          <p:nvPr/>
        </p:nvGrpSpPr>
        <p:grpSpPr>
          <a:xfrm>
            <a:off x="347808" y="6107808"/>
            <a:ext cx="11474161" cy="474788"/>
            <a:chOff x="360000" y="6120000"/>
            <a:chExt cx="11474161" cy="474788"/>
          </a:xfrm>
        </p:grpSpPr>
        <p:cxnSp>
          <p:nvCxnSpPr>
            <p:cNvPr id="13" name="Straight Connector 12">
              <a:extLst>
                <a:ext uri="{FF2B5EF4-FFF2-40B4-BE49-F238E27FC236}">
                  <a16:creationId xmlns:a16="http://schemas.microsoft.com/office/drawing/2014/main" id="{30FBDF43-A2E8-6548-9EB6-DB4E9B1F42AC}"/>
                </a:ext>
              </a:extLst>
            </p:cNvPr>
            <p:cNvCxnSpPr>
              <a:cxnSpLocks/>
            </p:cNvCxnSpPr>
            <p:nvPr userDrawn="1">
              <p:custDataLst>
                <p:tags r:id="rId1"/>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DB1F74A-FF2F-9A4B-8D54-12BF27E9D997}"/>
                </a:ext>
              </a:extLst>
            </p:cNvPr>
            <p:cNvPicPr>
              <a:picLocks noChangeAspect="1"/>
            </p:cNvPicPr>
            <p:nvPr userDrawn="1">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360001" y="6390412"/>
              <a:ext cx="1080270" cy="204376"/>
            </a:xfrm>
            <a:prstGeom prst="rect">
              <a:avLst/>
            </a:prstGeom>
          </p:spPr>
        </p:pic>
      </p:grpSp>
      <p:sp>
        <p:nvSpPr>
          <p:cNvPr id="4" name="Slide Number Placeholder 3">
            <a:extLst>
              <a:ext uri="{FF2B5EF4-FFF2-40B4-BE49-F238E27FC236}">
                <a16:creationId xmlns:a16="http://schemas.microsoft.com/office/drawing/2014/main" id="{2DD4AF06-18E6-4EAE-8D12-071063B3ED79}"/>
              </a:ext>
            </a:extLst>
          </p:cNvPr>
          <p:cNvSpPr>
            <a:spLocks noGrp="1"/>
          </p:cNvSpPr>
          <p:nvPr>
            <p:ph type="sldNum" sz="quarter" idx="4"/>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3053947199"/>
      </p:ext>
    </p:extLst>
  </p:cSld>
  <p:clrMapOvr>
    <a:masterClrMapping/>
  </p:clrMapOvr>
  <mc:AlternateContent xmlns:mc="http://schemas.openxmlformats.org/markup-compatibility/2006" xmlns:p14="http://schemas.microsoft.com/office/powerpoint/2010/main">
    <mc:Choice Requires="p14">
      <p:transition spd="med" p14:dur="700" advTm="1529">
        <p:fade/>
      </p:transition>
    </mc:Choice>
    <mc:Fallback xmlns="">
      <p:transition spd="med" advTm="152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4E43D27-4DBC-423D-9498-AFC86E93D269}"/>
              </a:ext>
            </a:extLst>
          </p:cNvPr>
          <p:cNvSpPr>
            <a:spLocks noGrp="1"/>
          </p:cNvSpPr>
          <p:nvPr>
            <p:ph type="body" sz="quarter" idx="18"/>
          </p:nvPr>
        </p:nvSpPr>
        <p:spPr/>
        <p:txBody>
          <a:bodyPr/>
          <a:lstStyle/>
          <a:p>
            <a:endParaRPr lang="en-GB">
              <a:cs typeface="Arial"/>
            </a:endParaRPr>
          </a:p>
          <a:p>
            <a:endParaRPr lang="en-GB">
              <a:cs typeface="Arial"/>
            </a:endParaRPr>
          </a:p>
          <a:p>
            <a:endParaRPr lang="en-GB">
              <a:cs typeface="Arial"/>
            </a:endParaRPr>
          </a:p>
          <a:p>
            <a:endParaRPr lang="en-GB"/>
          </a:p>
        </p:txBody>
      </p:sp>
      <p:sp>
        <p:nvSpPr>
          <p:cNvPr id="10" name="Content Placeholder 4">
            <a:extLst>
              <a:ext uri="{FF2B5EF4-FFF2-40B4-BE49-F238E27FC236}">
                <a16:creationId xmlns:a16="http://schemas.microsoft.com/office/drawing/2014/main" id="{7ED5D0B3-7B80-42A8-930D-B1FF0C150247}"/>
              </a:ext>
            </a:extLst>
          </p:cNvPr>
          <p:cNvSpPr txBox="1">
            <a:spLocks/>
          </p:cNvSpPr>
          <p:nvPr/>
        </p:nvSpPr>
        <p:spPr>
          <a:xfrm>
            <a:off x="1149531" y="1710000"/>
            <a:ext cx="4036423"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a:p>
          <a:p>
            <a:pPr algn="ctr"/>
            <a:endParaRPr lang="en-GB"/>
          </a:p>
          <a:p>
            <a:pPr algn="ctr"/>
            <a:endParaRPr lang="en-GB"/>
          </a:p>
        </p:txBody>
      </p:sp>
      <p:sp>
        <p:nvSpPr>
          <p:cNvPr id="8" name="Content Placeholder 10">
            <a:extLst>
              <a:ext uri="{FF2B5EF4-FFF2-40B4-BE49-F238E27FC236}">
                <a16:creationId xmlns:a16="http://schemas.microsoft.com/office/drawing/2014/main" id="{7283DCFB-3341-824B-B23B-96AF55E338AD}"/>
              </a:ext>
            </a:extLst>
          </p:cNvPr>
          <p:cNvSpPr txBox="1">
            <a:spLocks/>
          </p:cNvSpPr>
          <p:nvPr/>
        </p:nvSpPr>
        <p:spPr>
          <a:xfrm>
            <a:off x="6083808" y="6381317"/>
            <a:ext cx="4670778" cy="19779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cs typeface="Arial"/>
            </a:endParaRPr>
          </a:p>
          <a:p>
            <a:endParaRPr lang="en-GB">
              <a:cs typeface="Arial"/>
            </a:endParaRPr>
          </a:p>
          <a:p>
            <a:endParaRPr lang="en-GB">
              <a:cs typeface="Arial"/>
            </a:endParaRPr>
          </a:p>
          <a:p>
            <a:endParaRPr lang="en-GB"/>
          </a:p>
        </p:txBody>
      </p:sp>
      <p:sp>
        <p:nvSpPr>
          <p:cNvPr id="9" name="Content Placeholder 10">
            <a:extLst>
              <a:ext uri="{FF2B5EF4-FFF2-40B4-BE49-F238E27FC236}">
                <a16:creationId xmlns:a16="http://schemas.microsoft.com/office/drawing/2014/main" id="{01902EC6-1E0D-5244-8561-978BF588B013}"/>
              </a:ext>
            </a:extLst>
          </p:cNvPr>
          <p:cNvSpPr txBox="1">
            <a:spLocks/>
          </p:cNvSpPr>
          <p:nvPr/>
        </p:nvSpPr>
        <p:spPr>
          <a:xfrm>
            <a:off x="6083808" y="6381317"/>
            <a:ext cx="4670778" cy="19779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cs typeface="Arial"/>
            </a:endParaRPr>
          </a:p>
          <a:p>
            <a:endParaRPr lang="en-GB">
              <a:cs typeface="Arial"/>
            </a:endParaRPr>
          </a:p>
          <a:p>
            <a:endParaRPr lang="en-GB">
              <a:cs typeface="Arial"/>
            </a:endParaRPr>
          </a:p>
          <a:p>
            <a:endParaRPr lang="en-GB"/>
          </a:p>
        </p:txBody>
      </p:sp>
      <p:grpSp>
        <p:nvGrpSpPr>
          <p:cNvPr id="12" name="Group 11">
            <a:extLst>
              <a:ext uri="{FF2B5EF4-FFF2-40B4-BE49-F238E27FC236}">
                <a16:creationId xmlns:a16="http://schemas.microsoft.com/office/drawing/2014/main" id="{6447E737-8302-4043-81C8-A49F0E829A98}"/>
              </a:ext>
            </a:extLst>
          </p:cNvPr>
          <p:cNvGrpSpPr/>
          <p:nvPr/>
        </p:nvGrpSpPr>
        <p:grpSpPr>
          <a:xfrm>
            <a:off x="347808" y="6107808"/>
            <a:ext cx="11474161" cy="474788"/>
            <a:chOff x="360000" y="6120000"/>
            <a:chExt cx="11474161" cy="474788"/>
          </a:xfrm>
        </p:grpSpPr>
        <p:cxnSp>
          <p:nvCxnSpPr>
            <p:cNvPr id="13" name="Straight Connector 12">
              <a:extLst>
                <a:ext uri="{FF2B5EF4-FFF2-40B4-BE49-F238E27FC236}">
                  <a16:creationId xmlns:a16="http://schemas.microsoft.com/office/drawing/2014/main" id="{30FBDF43-A2E8-6548-9EB6-DB4E9B1F42AC}"/>
                </a:ext>
              </a:extLst>
            </p:cNvPr>
            <p:cNvCxnSpPr>
              <a:cxnSpLocks/>
            </p:cNvCxnSpPr>
            <p:nvPr userDrawn="1">
              <p:custDataLst>
                <p:tags r:id="rId3"/>
              </p:custDataLst>
            </p:nvPr>
          </p:nvCxnSpPr>
          <p:spPr>
            <a:xfrm>
              <a:off x="360000" y="6120000"/>
              <a:ext cx="11474161"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DB1F74A-FF2F-9A4B-8D54-12BF27E9D997}"/>
                </a:ext>
              </a:extLst>
            </p:cNvPr>
            <p:cNvPicPr>
              <a:picLocks noChangeAspect="1"/>
            </p:cNvPicPr>
            <p:nvPr userDrawn="1">
              <p:custDataLst>
                <p:tags r:id="rId4"/>
              </p:custDataLst>
            </p:nvPr>
          </p:nvPicPr>
          <p:blipFill>
            <a:blip r:embed="rId7">
              <a:extLst>
                <a:ext uri="{96DAC541-7B7A-43D3-8B79-37D633B846F1}">
                  <asvg:svgBlip xmlns:asvg="http://schemas.microsoft.com/office/drawing/2016/SVG/main" r:embed="rId8"/>
                </a:ext>
              </a:extLst>
            </a:blip>
            <a:stretch>
              <a:fillRect/>
            </a:stretch>
          </p:blipFill>
          <p:spPr>
            <a:xfrm>
              <a:off x="360001" y="6390412"/>
              <a:ext cx="1080270" cy="204376"/>
            </a:xfrm>
            <a:prstGeom prst="rect">
              <a:avLst/>
            </a:prstGeom>
          </p:spPr>
        </p:pic>
      </p:grpSp>
      <p:sp>
        <p:nvSpPr>
          <p:cNvPr id="18" name="Title 17">
            <a:extLst>
              <a:ext uri="{FF2B5EF4-FFF2-40B4-BE49-F238E27FC236}">
                <a16:creationId xmlns:a16="http://schemas.microsoft.com/office/drawing/2014/main" id="{811A1ACF-3E9B-4374-A025-D10FD94D2627}"/>
              </a:ext>
            </a:extLst>
          </p:cNvPr>
          <p:cNvSpPr>
            <a:spLocks noGrp="1"/>
          </p:cNvSpPr>
          <p:nvPr>
            <p:ph type="title"/>
          </p:nvPr>
        </p:nvSpPr>
        <p:spPr/>
        <p:txBody>
          <a:bodyPr/>
          <a:lstStyle/>
          <a:p>
            <a:endParaRPr lang="en-AU"/>
          </a:p>
        </p:txBody>
      </p:sp>
      <p:pic>
        <p:nvPicPr>
          <p:cNvPr id="6" name="Amstel">
            <a:hlinkClick r:id="" action="ppaction://media"/>
            <a:extLst>
              <a:ext uri="{FF2B5EF4-FFF2-40B4-BE49-F238E27FC236}">
                <a16:creationId xmlns:a16="http://schemas.microsoft.com/office/drawing/2014/main" id="{A11E9C83-503C-4956-84E6-02230238F61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 y="6091"/>
            <a:ext cx="12192000" cy="6858000"/>
          </a:xfrm>
          <a:prstGeom prst="rect">
            <a:avLst/>
          </a:prstGeom>
        </p:spPr>
      </p:pic>
      <p:sp>
        <p:nvSpPr>
          <p:cNvPr id="3" name="Slide Number Placeholder 2">
            <a:extLst>
              <a:ext uri="{FF2B5EF4-FFF2-40B4-BE49-F238E27FC236}">
                <a16:creationId xmlns:a16="http://schemas.microsoft.com/office/drawing/2014/main" id="{15101530-E6D6-40D7-8083-2BB1A6E93E37}"/>
              </a:ext>
            </a:extLst>
          </p:cNvPr>
          <p:cNvSpPr>
            <a:spLocks noGrp="1"/>
          </p:cNvSpPr>
          <p:nvPr>
            <p:ph type="sldNum" sz="quarter" idx="4"/>
          </p:nvPr>
        </p:nvSpPr>
        <p:spPr/>
        <p:txBody>
          <a:bodyPr/>
          <a:lstStyle/>
          <a:p>
            <a:fld id="{4034BEE3-566C-4068-A777-C3A4762E861B}" type="slidenum">
              <a:rPr lang="en-GB" smtClean="0"/>
              <a:pPr/>
              <a:t>9</a:t>
            </a:fld>
            <a:endParaRPr lang="en-GB"/>
          </a:p>
        </p:txBody>
      </p:sp>
    </p:spTree>
    <p:extLst>
      <p:ext uri="{BB962C8B-B14F-4D97-AF65-F5344CB8AC3E}">
        <p14:creationId xmlns:p14="http://schemas.microsoft.com/office/powerpoint/2010/main" val="60252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11"/>
</p:tagLst>
</file>

<file path=ppt/tags/tag10.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Lst>
</file>

<file path=ppt/tags/tag1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12.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1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7.xml><?xml version="1.0" encoding="utf-8"?>
<p:tagLst xmlns:a="http://schemas.openxmlformats.org/drawingml/2006/main" xmlns:r="http://schemas.openxmlformats.org/officeDocument/2006/relationships" xmlns:p="http://schemas.openxmlformats.org/presentationml/2006/main">
  <p:tag name="SHAPE" val="GRADIENT"/>
  <p:tag name="OVERLAY" val="33607346"/>
  <p:tag name="LINKEDTO" val="33607346"/>
</p:tagLst>
</file>

<file path=ppt/tags/tag1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19.xml><?xml version="1.0" encoding="utf-8"?>
<p:tagLst xmlns:a="http://schemas.openxmlformats.org/drawingml/2006/main" xmlns:r="http://schemas.openxmlformats.org/officeDocument/2006/relationships" xmlns:p="http://schemas.openxmlformats.org/presentationml/2006/main">
  <p:tag name="SHAPE" val="GRADIENT"/>
  <p:tag name="OVERLAY" val="59085005"/>
  <p:tag name="LINKEDTO" val="59085005"/>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0.xml><?xml version="1.0" encoding="utf-8"?>
<p:tagLst xmlns:a="http://schemas.openxmlformats.org/drawingml/2006/main" xmlns:r="http://schemas.openxmlformats.org/officeDocument/2006/relationships" xmlns:p="http://schemas.openxmlformats.org/presentationml/2006/main">
  <p:tag name="SHAPE" val="GRADIENT"/>
  <p:tag name="OVERLAY" val="59085005"/>
  <p:tag name="LINKEDTO" val="59085005"/>
</p:tagLst>
</file>

<file path=ppt/tags/tag2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3.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4.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6.xml><?xml version="1.0" encoding="utf-8"?>
<p:tagLst xmlns:a="http://schemas.openxmlformats.org/drawingml/2006/main" xmlns:r="http://schemas.openxmlformats.org/officeDocument/2006/relationships" xmlns:p="http://schemas.openxmlformats.org/presentationml/2006/main">
  <p:tag name="TIMING" val="|14.5"/>
</p:tagLst>
</file>

<file path=ppt/tags/tag27.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28.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29.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3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1.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2.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33.xml><?xml version="1.0" encoding="utf-8"?>
<p:tagLst xmlns:a="http://schemas.openxmlformats.org/drawingml/2006/main" xmlns:r="http://schemas.openxmlformats.org/officeDocument/2006/relationships" xmlns:p="http://schemas.openxmlformats.org/presentationml/2006/main">
  <p:tag name="SHAPE" val="GRADIENT"/>
  <p:tag name="OVERLAY" val="38178826"/>
  <p:tag name="LINKEDTO" val="38178826"/>
</p:tagLst>
</file>

<file path=ppt/tags/tag34.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Presentation2" id="{706DACCA-C869-544D-A575-9E528D474C1A}" vid="{6BBCB0E7-7514-C14B-B322-4E977A68F68E}"/>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Presentation2" id="{706DACCA-C869-544D-A575-9E528D474C1A}" vid="{5C922DAF-E088-4348-92D8-E604DAD79BD5}"/>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Presentation2" id="{706DACCA-C869-544D-A575-9E528D474C1A}" vid="{1ABE0ED9-5E00-0845-A5CA-E5930DD5E613}"/>
    </a:ext>
  </a:extLst>
</a:theme>
</file>

<file path=ppt/theme/theme4.xml><?xml version="1.0" encoding="utf-8"?>
<a:theme xmlns:a="http://schemas.openxmlformats.org/drawingml/2006/main" name="1_Content slides - no sub heading">
  <a:themeElements>
    <a:clrScheme name="Kantar colours">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tx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masterbrand PowerPoint template 16x9 - for presentations and pitches.potx" id="{158BF6BD-7EC3-4C54-AEB2-42031FE3993D}" vid="{8F7CFE83-4888-48F1-9D51-AD49E87A9006}"/>
    </a:ext>
  </a:extLst>
</a:theme>
</file>

<file path=ppt/theme/theme5.xml><?xml version="1.0" encoding="utf-8"?>
<a:theme xmlns:a="http://schemas.openxmlformats.org/drawingml/2006/main" name="1_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94F64FA6-D845-4A53-8DC8-BAD38E3B909D}" vid="{0D7E2A5D-B599-4075-862E-1E389FDC994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nilyIsTemplate xmlns="802e0a86-8e97-4676-80ba-edf2a8288115" xsi:nil="true"/>
    <jb77fa9ede964b3ab430248b0329684a xmlns="802e0a86-8e97-4676-80ba-edf2a8288115">
      <Terms xmlns="http://schemas.microsoft.com/office/infopath/2007/PartnerControls"/>
    </jb77fa9ede964b3ab430248b0329684a>
    <UnilyIsFeaturedDocument xmlns="802e0a86-8e97-4676-80ba-edf2a8288115" xsi:nil="true"/>
    <TaxCatchAll xmlns="802e0a86-8e97-4676-80ba-edf2a8288115">
      <Value>214</Value>
    </TaxCatchAll>
    <p9473e14649f422380abaea906c28710 xmlns="802e0a86-8e97-4676-80ba-edf2a8288115">
      <Terms xmlns="http://schemas.microsoft.com/office/infopath/2007/PartnerControls"/>
    </p9473e14649f422380abaea906c28710>
    <p11b359c7fb245abb61e0bbe02280977 xmlns="802e0a86-8e97-4676-80ba-edf2a8288115">
      <Terms xmlns="http://schemas.microsoft.com/office/infopath/2007/PartnerControls">
        <TermInfo xmlns="http://schemas.microsoft.com/office/infopath/2007/PartnerControls">
          <TermName xmlns="http://schemas.microsoft.com/office/infopath/2007/PartnerControls">Insights Division</TermName>
          <TermId xmlns="http://schemas.microsoft.com/office/infopath/2007/PartnerControls">e43539c3-3aa2-4d4e-9961-45e0ab999602</TermId>
        </TermInfo>
      </Terms>
    </p11b359c7fb245abb61e0bbe02280977>
    <i819a00c63874b27a1c287b0ac0a9d17 xmlns="802e0a86-8e97-4676-80ba-edf2a8288115">
      <Terms xmlns="http://schemas.microsoft.com/office/infopath/2007/PartnerControls"/>
    </i819a00c63874b27a1c287b0ac0a9d17>
    <h0ef683bd7044617b6fc03b7f86bc7cf xmlns="802e0a86-8e97-4676-80ba-edf2a8288115">
      <Terms xmlns="http://schemas.microsoft.com/office/infopath/2007/PartnerControls"/>
    </h0ef683bd7044617b6fc03b7f86bc7cf>
    <e0eedf8ed9c34c5dbad17c5319ce271d xmlns="802e0a86-8e97-4676-80ba-edf2a8288115">
      <Terms xmlns="http://schemas.microsoft.com/office/infopath/2007/PartnerControls"/>
    </e0eedf8ed9c34c5dbad17c5319ce271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0B9CCF6BA26948B510AA98A9934141" ma:contentTypeVersion="14" ma:contentTypeDescription="Create a new document." ma:contentTypeScope="" ma:versionID="f17ab7023bbc24ec7e02a7207c7dc53d">
  <xsd:schema xmlns:xsd="http://www.w3.org/2001/XMLSchema" xmlns:xs="http://www.w3.org/2001/XMLSchema" xmlns:p="http://schemas.microsoft.com/office/2006/metadata/properties" xmlns:ns2="802e0a86-8e97-4676-80ba-edf2a8288115" xmlns:ns3="c78d23e4-5cd7-4c1b-a9c7-2070f11f2ae0" targetNamespace="http://schemas.microsoft.com/office/2006/metadata/properties" ma:root="true" ma:fieldsID="52b921c4dae9569952d94fdd7153aef1" ns2:_="" ns3:_="">
    <xsd:import namespace="802e0a86-8e97-4676-80ba-edf2a8288115"/>
    <xsd:import namespace="c78d23e4-5cd7-4c1b-a9c7-2070f11f2ae0"/>
    <xsd:element name="properties">
      <xsd:complexType>
        <xsd:sequence>
          <xsd:element name="documentManagement">
            <xsd:complexType>
              <xsd:all>
                <xsd:element ref="ns2:UnilyIsFeaturedDocument" minOccurs="0"/>
                <xsd:element ref="ns2:UnilyIsTemplate" minOccurs="0"/>
                <xsd:element ref="ns2:TaxCatchAll" minOccurs="0"/>
                <xsd:element ref="ns2:TaxCatchAllLabel" minOccurs="0"/>
                <xsd:element ref="ns2:jb77fa9ede964b3ab430248b0329684a" minOccurs="0"/>
                <xsd:element ref="ns2:h0ef683bd7044617b6fc03b7f86bc7cf" minOccurs="0"/>
                <xsd:element ref="ns2:i819a00c63874b27a1c287b0ac0a9d17" minOccurs="0"/>
                <xsd:element ref="ns2:p9473e14649f422380abaea906c28710" minOccurs="0"/>
                <xsd:element ref="ns2:p11b359c7fb245abb61e0bbe02280977"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e0eedf8ed9c34c5dbad17c5319ce271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2e0a86-8e97-4676-80ba-edf2a8288115" elementFormDefault="qualified">
    <xsd:import namespace="http://schemas.microsoft.com/office/2006/documentManagement/types"/>
    <xsd:import namespace="http://schemas.microsoft.com/office/infopath/2007/PartnerControls"/>
    <xsd:element name="UnilyIsFeaturedDocument" ma:index="8" nillable="true" ma:displayName="Is Featured Document" ma:internalName="UnilyIsFeaturedDocument">
      <xsd:simpleType>
        <xsd:restriction base="dms:Boolean"/>
      </xsd:simpleType>
    </xsd:element>
    <xsd:element name="UnilyIsTemplate" ma:index="9" nillable="true" ma:displayName="Is Template" ma:internalName="UnilyIsTemplate">
      <xsd:simpleType>
        <xsd:restriction base="dms:Boolean"/>
      </xsd:simpleType>
    </xsd:element>
    <xsd:element name="TaxCatchAll" ma:index="10" nillable="true" ma:displayName="Taxonomy Catch All Column" ma:hidden="true" ma:list="{e0e64aeb-ab0c-421c-a3fc-5443d8094954}" ma:internalName="TaxCatchAll" ma:showField="CatchAllData" ma:web="802e0a86-8e97-4676-80ba-edf2a8288115">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e0e64aeb-ab0c-421c-a3fc-5443d8094954}" ma:internalName="TaxCatchAllLabel" ma:readOnly="true" ma:showField="CatchAllDataLabel" ma:web="802e0a86-8e97-4676-80ba-edf2a8288115">
      <xsd:complexType>
        <xsd:complexContent>
          <xsd:extension base="dms:MultiChoiceLookup">
            <xsd:sequence>
              <xsd:element name="Value" type="dms:Lookup" maxOccurs="unbounded" minOccurs="0" nillable="true"/>
            </xsd:sequence>
          </xsd:extension>
        </xsd:complexContent>
      </xsd:complexType>
    </xsd:element>
    <xsd:element name="jb77fa9ede964b3ab430248b0329684a" ma:index="12" nillable="true" ma:taxonomy="true" ma:internalName="jb77fa9ede964b3ab430248b0329684a" ma:taxonomyFieldName="Offer" ma:displayName="Offer" ma:default="" ma:fieldId="{3b77fa9e-de96-4b3a-b430-248b0329684a}" ma:taxonomyMulti="true" ma:sspId="335d02d2-2acc-434b-b7bb-812ff22cbf32" ma:termSetId="206cf811-ca3d-4daf-bd45-b33cea815a9d" ma:anchorId="00000000-0000-0000-0000-000000000000" ma:open="false" ma:isKeyword="false">
      <xsd:complexType>
        <xsd:sequence>
          <xsd:element ref="pc:Terms" minOccurs="0" maxOccurs="1"/>
        </xsd:sequence>
      </xsd:complexType>
    </xsd:element>
    <xsd:element name="h0ef683bd7044617b6fc03b7f86bc7cf" ma:index="14" nillable="true" ma:taxonomy="true" ma:internalName="h0ef683bd7044617b6fc03b7f86bc7cf" ma:taxonomyFieldName="Countries" ma:displayName="Countries" ma:default="" ma:fieldId="{10ef683b-d704-4617-b6fc-03b7f86bc7cf}" ma:taxonomyMulti="true" ma:sspId="335d02d2-2acc-434b-b7bb-812ff22cbf32" ma:termSetId="c2e122a6-bbb9-4e3e-a9c0-10a202184023" ma:anchorId="00000000-0000-0000-0000-000000000000" ma:open="false" ma:isKeyword="false">
      <xsd:complexType>
        <xsd:sequence>
          <xsd:element ref="pc:Terms" minOccurs="0" maxOccurs="1"/>
        </xsd:sequence>
      </xsd:complexType>
    </xsd:element>
    <xsd:element name="i819a00c63874b27a1c287b0ac0a9d17" ma:index="16" nillable="true" ma:taxonomy="true" ma:internalName="i819a00c63874b27a1c287b0ac0a9d17" ma:taxonomyFieldName="Departments" ma:displayName="Departments" ma:default="" ma:fieldId="{2819a00c-6387-4b27-a1c2-87b0ac0a9d17}" ma:taxonomyMulti="true" ma:sspId="335d02d2-2acc-434b-b7bb-812ff22cbf32" ma:termSetId="7db15008-d1d6-498d-a488-7d8774bc176a" ma:anchorId="00000000-0000-0000-0000-000000000000" ma:open="false" ma:isKeyword="false">
      <xsd:complexType>
        <xsd:sequence>
          <xsd:element ref="pc:Terms" minOccurs="0" maxOccurs="1"/>
        </xsd:sequence>
      </xsd:complexType>
    </xsd:element>
    <xsd:element name="p9473e14649f422380abaea906c28710" ma:index="18" nillable="true" ma:taxonomy="true" ma:internalName="p9473e14649f422380abaea906c28710" ma:taxonomyFieldName="Document_x0020_Categories" ma:displayName="Document Categories" ma:default="" ma:fieldId="{99473e14-649f-4223-80ab-aea906c28710}" ma:taxonomyMulti="true" ma:sspId="335d02d2-2acc-434b-b7bb-812ff22cbf32" ma:termSetId="f0f7a287-f6ff-41d8-bac1-a65f52683236" ma:anchorId="00000000-0000-0000-0000-000000000000" ma:open="false" ma:isKeyword="false">
      <xsd:complexType>
        <xsd:sequence>
          <xsd:element ref="pc:Terms" minOccurs="0" maxOccurs="1"/>
        </xsd:sequence>
      </xsd:complexType>
    </xsd:element>
    <xsd:element name="p11b359c7fb245abb61e0bbe02280977" ma:index="20" nillable="true" ma:taxonomy="true" ma:internalName="p11b359c7fb245abb61e0bbe02280977" ma:taxonomyFieldName="Companies" ma:displayName="Companies" ma:default="" ma:fieldId="{911b359c-7fb2-45ab-b61e-0bbe02280977}" ma:taxonomyMulti="true" ma:sspId="335d02d2-2acc-434b-b7bb-812ff22cbf32" ma:termSetId="3915896b-ab17-402b-9622-cf55dd918695" ma:anchorId="00000000-0000-0000-0000-000000000000" ma:open="false" ma:isKeyword="false">
      <xsd:complexType>
        <xsd:sequence>
          <xsd:element ref="pc:Terms" minOccurs="0" maxOccurs="1"/>
        </xsd:sequence>
      </xsd:complexType>
    </xsd:element>
    <xsd:element name="e0eedf8ed9c34c5dbad17c5319ce271d" ma:index="31" nillable="true" ma:taxonomy="true" ma:internalName="e0eedf8ed9c34c5dbad17c5319ce271d" ma:taxonomyFieldName="UnilyDocumentCategory" ma:displayName="Document Category" ma:fieldId="{e0eedf8e-d9c3-4c5d-bad1-7c5319ce271d}" ma:taxonomyMulti="true" ma:sspId="335d02d2-2acc-434b-b7bb-812ff22cbf32" ma:termSetId="ebb01328-3c5c-4bb0-9613-f16ad9d3a0c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8d23e4-5cd7-4c1b-a9c7-2070f11f2ae0"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DateTaken" ma:index="24" nillable="true" ma:displayName="MediaServiceDateTaken" ma:hidden="true" ma:internalName="MediaServiceDateTaken" ma:readOnly="true">
      <xsd:simpleType>
        <xsd:restriction base="dms:Text"/>
      </xsd:simpleType>
    </xsd:element>
    <xsd:element name="MediaServiceAutoTags" ma:index="25" nillable="true" ma:displayName="Tags" ma:internalName="MediaServiceAutoTag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193883-9DEF-4394-A746-8B0504B231C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802e0a86-8e97-4676-80ba-edf2a8288115"/>
    <ds:schemaRef ds:uri="http://purl.org/dc/terms/"/>
    <ds:schemaRef ds:uri="http://schemas.openxmlformats.org/package/2006/metadata/core-properties"/>
    <ds:schemaRef ds:uri="c78d23e4-5cd7-4c1b-a9c7-2070f11f2ae0"/>
    <ds:schemaRef ds:uri="http://www.w3.org/XML/1998/namespace"/>
    <ds:schemaRef ds:uri="http://purl.org/dc/dcmitype/"/>
  </ds:schemaRefs>
</ds:datastoreItem>
</file>

<file path=customXml/itemProps2.xml><?xml version="1.0" encoding="utf-8"?>
<ds:datastoreItem xmlns:ds="http://schemas.openxmlformats.org/officeDocument/2006/customXml" ds:itemID="{CBDB07E0-0734-4464-83B6-2EFC4E423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2e0a86-8e97-4676-80ba-edf2a8288115"/>
    <ds:schemaRef ds:uri="c78d23e4-5cd7-4c1b-a9c7-2070f11f2a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375B81-FBF5-4924-A5E0-F0376D8E7D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Kantar template master</Template>
  <TotalTime>0</TotalTime>
  <Words>1466</Words>
  <Application>Microsoft Office PowerPoint</Application>
  <PresentationFormat>Widescreen</PresentationFormat>
  <Paragraphs>157</Paragraphs>
  <Slides>11</Slides>
  <Notes>11</Notes>
  <HiddenSlides>0</HiddenSlides>
  <MMClips>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11</vt:i4>
      </vt:variant>
    </vt:vector>
  </HeadingPairs>
  <TitlesOfParts>
    <vt:vector size="20" baseType="lpstr">
      <vt:lpstr>Kantar Brown Light</vt:lpstr>
      <vt:lpstr>Arial</vt:lpstr>
      <vt:lpstr>Calibri</vt:lpstr>
      <vt:lpstr>Wingdings</vt:lpstr>
      <vt:lpstr>Kantar template master</vt:lpstr>
      <vt:lpstr>Content slides - no sub heading</vt:lpstr>
      <vt:lpstr>Technical</vt:lpstr>
      <vt:lpstr>1_Content slides - no sub heading</vt:lpstr>
      <vt:lpstr>1_Kantar template master</vt:lpstr>
      <vt:lpstr>The Path to ‘Cracking’ and Effective Creative</vt:lpstr>
      <vt:lpstr>PowerPoint Presentation</vt:lpstr>
      <vt:lpstr>Three simple core attributes help to drive great digital creative</vt:lpstr>
      <vt:lpstr>PowerPoint Presentation</vt:lpstr>
      <vt:lpstr>More uplifting and less sadvertising </vt:lpstr>
      <vt:lpstr> More uplifting and less sadvertising </vt:lpstr>
      <vt:lpstr>PowerPoint Presentation</vt:lpstr>
      <vt:lpstr>Short and sweet: short doesn’t have to mean short-term thinking </vt:lpstr>
      <vt:lpstr>PowerPoint Presentation</vt:lpstr>
      <vt:lpstr>There is no ‘one-size-fits-all’ approach to great content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Kantar Creative Effectiveness Awards</dc:title>
  <dc:subject>Sub-heading</dc:subject>
  <dc:creator>Daren Poole</dc:creator>
  <cp:keywords>Project reference</cp:keywords>
  <dc:description>Date</dc:description>
  <cp:lastModifiedBy>Walters, Sam-Rowan (MBSYC)</cp:lastModifiedBy>
  <cp:revision>190</cp:revision>
  <cp:lastPrinted>2020-06-04T01:06:57Z</cp:lastPrinted>
  <dcterms:created xsi:type="dcterms:W3CDTF">2020-06-04T01:05:32Z</dcterms:created>
  <dcterms:modified xsi:type="dcterms:W3CDTF">2020-09-21T04:50:57Z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0x010100B50B9CCF6BA26948B510AA98A9934141</vt:lpwstr>
  </property>
  <property fmtid="{D5CDD505-2E9C-101B-9397-08002B2CF9AE}" pid="3" name="Countries">
    <vt:lpwstr/>
  </property>
  <property fmtid="{D5CDD505-2E9C-101B-9397-08002B2CF9AE}" pid="4" name="Departments">
    <vt:lpwstr/>
  </property>
  <property fmtid="{D5CDD505-2E9C-101B-9397-08002B2CF9AE}" pid="5" name="Companies">
    <vt:lpwstr>214;#Insights Division|e43539c3-3aa2-4d4e-9961-45e0ab999602</vt:lpwstr>
  </property>
  <property fmtid="{D5CDD505-2E9C-101B-9397-08002B2CF9AE}" pid="6" name="Offer">
    <vt:lpwstr/>
  </property>
  <property fmtid="{D5CDD505-2E9C-101B-9397-08002B2CF9AE}" pid="7" name="Document Categories">
    <vt:lpwstr/>
  </property>
</Properties>
</file>